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ags/tag5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6" r:id="rId3"/>
    <p:sldId id="268" r:id="rId4"/>
    <p:sldId id="269" r:id="rId5"/>
    <p:sldId id="740" r:id="rId6"/>
    <p:sldId id="741" r:id="rId7"/>
    <p:sldId id="742" r:id="rId8"/>
    <p:sldId id="743" r:id="rId9"/>
    <p:sldId id="744" r:id="rId10"/>
    <p:sldId id="745" r:id="rId11"/>
    <p:sldId id="746" r:id="rId12"/>
    <p:sldId id="747" r:id="rId13"/>
    <p:sldId id="748" r:id="rId14"/>
    <p:sldId id="749" r:id="rId15"/>
    <p:sldId id="750" r:id="rId16"/>
    <p:sldId id="752" r:id="rId17"/>
    <p:sldId id="757" r:id="rId18"/>
    <p:sldId id="760" r:id="rId19"/>
    <p:sldId id="755" r:id="rId20"/>
    <p:sldId id="756" r:id="rId21"/>
    <p:sldId id="758" r:id="rId22"/>
    <p:sldId id="759" r:id="rId23"/>
    <p:sldId id="377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83A2B"/>
    <a:srgbClr val="7AB1CD"/>
    <a:srgbClr val="1A1516"/>
    <a:srgbClr val="F3F2EE"/>
    <a:srgbClr val="BD3431"/>
    <a:srgbClr val="920604"/>
    <a:srgbClr val="A15764"/>
    <a:srgbClr val="E6F2F2"/>
    <a:srgbClr val="D3727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>
        <p:scale>
          <a:sx n="70" d="100"/>
          <a:sy n="70" d="100"/>
        </p:scale>
        <p:origin x="1166" y="1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9D69FCA-BE3F-45DF-A428-FBD79CAF84ED}" type="doc">
      <dgm:prSet loTypeId="urn:microsoft.com/office/officeart/2008/layout/VerticalCurvedList" loCatId="list" qsTypeId="urn:microsoft.com/office/officeart/2005/8/quickstyle/3d2" qsCatId="3D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586C05E4-595B-475E-9EE6-5E4DCFB74D04}">
      <dgm:prSet phldrT="[Text]"/>
      <dgm:spPr/>
      <dgm:t>
        <a:bodyPr/>
        <a:lstStyle/>
        <a:p>
          <a:pPr>
            <a:buNone/>
          </a:pPr>
          <a:r>
            <a:rPr lang="ar-SA">
              <a:cs typeface="B Titr" panose="00000700000000000000" pitchFamily="2" charset="-78"/>
            </a:rPr>
            <a:t>لایه توده مردم: تاب آوری مردم</a:t>
          </a:r>
          <a:endParaRPr lang="en-US" dirty="0">
            <a:cs typeface="B Titr" panose="00000700000000000000" pitchFamily="2" charset="-78"/>
          </a:endParaRPr>
        </a:p>
      </dgm:t>
    </dgm:pt>
    <dgm:pt modelId="{16EAEDDC-AD77-497B-943E-31E75E92B128}" type="parTrans" cxnId="{9D39CC40-8C72-4775-9E00-ECB265DE2AF2}">
      <dgm:prSet/>
      <dgm:spPr/>
      <dgm:t>
        <a:bodyPr/>
        <a:lstStyle/>
        <a:p>
          <a:endParaRPr lang="en-US"/>
        </a:p>
      </dgm:t>
    </dgm:pt>
    <dgm:pt modelId="{0387E8C8-1CF1-4DD4-B05F-349EB0711A73}" type="sibTrans" cxnId="{9D39CC40-8C72-4775-9E00-ECB265DE2AF2}">
      <dgm:prSet/>
      <dgm:spPr/>
      <dgm:t>
        <a:bodyPr/>
        <a:lstStyle/>
        <a:p>
          <a:endParaRPr lang="en-US"/>
        </a:p>
      </dgm:t>
    </dgm:pt>
    <dgm:pt modelId="{4331FFF8-3941-4484-931A-0B8B2D03C1BF}">
      <dgm:prSet phldrT="[Text]"/>
      <dgm:spPr/>
      <dgm:t>
        <a:bodyPr/>
        <a:lstStyle/>
        <a:p>
          <a:pPr>
            <a:buNone/>
          </a:pPr>
          <a:r>
            <a:rPr lang="ar-SA">
              <a:cs typeface="B Titr" panose="00000700000000000000" pitchFamily="2" charset="-78"/>
            </a:rPr>
            <a:t>لایه نخبگان و مسئولین: آفت تردید، انفعال و خطای محاسباتی</a:t>
          </a:r>
          <a:endParaRPr lang="en-US" dirty="0">
            <a:cs typeface="B Titr" panose="00000700000000000000" pitchFamily="2" charset="-78"/>
          </a:endParaRPr>
        </a:p>
      </dgm:t>
    </dgm:pt>
    <dgm:pt modelId="{04B91D9A-AAE2-4B93-9F26-A11AC3214BC4}" type="parTrans" cxnId="{47BC27DF-C3AD-416E-BAB9-12819C87659F}">
      <dgm:prSet/>
      <dgm:spPr/>
      <dgm:t>
        <a:bodyPr/>
        <a:lstStyle/>
        <a:p>
          <a:endParaRPr lang="en-US"/>
        </a:p>
      </dgm:t>
    </dgm:pt>
    <dgm:pt modelId="{5DADE271-3C31-4609-9205-D8FD518104E6}" type="sibTrans" cxnId="{47BC27DF-C3AD-416E-BAB9-12819C87659F}">
      <dgm:prSet/>
      <dgm:spPr/>
      <dgm:t>
        <a:bodyPr/>
        <a:lstStyle/>
        <a:p>
          <a:endParaRPr lang="en-US"/>
        </a:p>
      </dgm:t>
    </dgm:pt>
    <dgm:pt modelId="{8D4189A2-2685-4D5A-9FCE-9C1029F7942B}" type="pres">
      <dgm:prSet presAssocID="{D9D69FCA-BE3F-45DF-A428-FBD79CAF84ED}" presName="Name0" presStyleCnt="0">
        <dgm:presLayoutVars>
          <dgm:chMax val="7"/>
          <dgm:chPref val="7"/>
          <dgm:dir val="rev"/>
        </dgm:presLayoutVars>
      </dgm:prSet>
      <dgm:spPr/>
    </dgm:pt>
    <dgm:pt modelId="{53C66202-65D4-43D2-8FAC-29CF754FF5D8}" type="pres">
      <dgm:prSet presAssocID="{D9D69FCA-BE3F-45DF-A428-FBD79CAF84ED}" presName="Name1" presStyleCnt="0"/>
      <dgm:spPr/>
    </dgm:pt>
    <dgm:pt modelId="{76618B64-6999-48FD-8D92-8085DD09C4C9}" type="pres">
      <dgm:prSet presAssocID="{D9D69FCA-BE3F-45DF-A428-FBD79CAF84ED}" presName="cycle" presStyleCnt="0"/>
      <dgm:spPr/>
    </dgm:pt>
    <dgm:pt modelId="{4C67F9F2-158F-4C2A-8340-F5BB229930BB}" type="pres">
      <dgm:prSet presAssocID="{D9D69FCA-BE3F-45DF-A428-FBD79CAF84ED}" presName="srcNode" presStyleLbl="node1" presStyleIdx="0" presStyleCnt="2"/>
      <dgm:spPr/>
    </dgm:pt>
    <dgm:pt modelId="{9B0B49F2-EDAC-4837-815C-8EF557CD092F}" type="pres">
      <dgm:prSet presAssocID="{D9D69FCA-BE3F-45DF-A428-FBD79CAF84ED}" presName="conn" presStyleLbl="parChTrans1D2" presStyleIdx="0" presStyleCnt="1"/>
      <dgm:spPr/>
    </dgm:pt>
    <dgm:pt modelId="{99FF9290-E870-45A5-8282-2CC30E91A816}" type="pres">
      <dgm:prSet presAssocID="{D9D69FCA-BE3F-45DF-A428-FBD79CAF84ED}" presName="extraNode" presStyleLbl="node1" presStyleIdx="0" presStyleCnt="2"/>
      <dgm:spPr/>
    </dgm:pt>
    <dgm:pt modelId="{0ED5FE9A-7CD8-4468-855D-CC9B670265AB}" type="pres">
      <dgm:prSet presAssocID="{D9D69FCA-BE3F-45DF-A428-FBD79CAF84ED}" presName="dstNode" presStyleLbl="node1" presStyleIdx="0" presStyleCnt="2"/>
      <dgm:spPr/>
    </dgm:pt>
    <dgm:pt modelId="{D87A59FA-0A6A-4E32-A23A-BD0A9293D1AC}" type="pres">
      <dgm:prSet presAssocID="{586C05E4-595B-475E-9EE6-5E4DCFB74D04}" presName="text_1" presStyleLbl="node1" presStyleIdx="0" presStyleCnt="2">
        <dgm:presLayoutVars>
          <dgm:bulletEnabled val="1"/>
        </dgm:presLayoutVars>
      </dgm:prSet>
      <dgm:spPr/>
    </dgm:pt>
    <dgm:pt modelId="{0CB26D93-3DEA-4603-9395-CC7DB655EB59}" type="pres">
      <dgm:prSet presAssocID="{586C05E4-595B-475E-9EE6-5E4DCFB74D04}" presName="accent_1" presStyleCnt="0"/>
      <dgm:spPr/>
    </dgm:pt>
    <dgm:pt modelId="{A1F90EF0-07C3-4F10-A3D8-BFA6DE745DEF}" type="pres">
      <dgm:prSet presAssocID="{586C05E4-595B-475E-9EE6-5E4DCFB74D04}" presName="accentRepeatNode" presStyleLbl="solidFgAcc1" presStyleIdx="0" presStyleCnt="2"/>
      <dgm:spPr/>
    </dgm:pt>
    <dgm:pt modelId="{19D18307-A8E4-48B7-85AC-2952BD797184}" type="pres">
      <dgm:prSet presAssocID="{4331FFF8-3941-4484-931A-0B8B2D03C1BF}" presName="text_2" presStyleLbl="node1" presStyleIdx="1" presStyleCnt="2">
        <dgm:presLayoutVars>
          <dgm:bulletEnabled val="1"/>
        </dgm:presLayoutVars>
      </dgm:prSet>
      <dgm:spPr/>
    </dgm:pt>
    <dgm:pt modelId="{8FF1AF7B-8918-4517-9C7C-4856F7A40598}" type="pres">
      <dgm:prSet presAssocID="{4331FFF8-3941-4484-931A-0B8B2D03C1BF}" presName="accent_2" presStyleCnt="0"/>
      <dgm:spPr/>
    </dgm:pt>
    <dgm:pt modelId="{6FD1684C-8F02-473A-A308-94BDE7784F42}" type="pres">
      <dgm:prSet presAssocID="{4331FFF8-3941-4484-931A-0B8B2D03C1BF}" presName="accentRepeatNode" presStyleLbl="solidFgAcc1" presStyleIdx="1" presStyleCnt="2"/>
      <dgm:spPr/>
    </dgm:pt>
  </dgm:ptLst>
  <dgm:cxnLst>
    <dgm:cxn modelId="{BAEBB225-8181-4549-B014-6D364109B8F8}" type="presOf" srcId="{D9D69FCA-BE3F-45DF-A428-FBD79CAF84ED}" destId="{8D4189A2-2685-4D5A-9FCE-9C1029F7942B}" srcOrd="0" destOrd="0" presId="urn:microsoft.com/office/officeart/2008/layout/VerticalCurvedList"/>
    <dgm:cxn modelId="{9D39CC40-8C72-4775-9E00-ECB265DE2AF2}" srcId="{D9D69FCA-BE3F-45DF-A428-FBD79CAF84ED}" destId="{586C05E4-595B-475E-9EE6-5E4DCFB74D04}" srcOrd="0" destOrd="0" parTransId="{16EAEDDC-AD77-497B-943E-31E75E92B128}" sibTransId="{0387E8C8-1CF1-4DD4-B05F-349EB0711A73}"/>
    <dgm:cxn modelId="{19173E61-DF6E-4C03-B154-AD26DCAD4AD9}" type="presOf" srcId="{0387E8C8-1CF1-4DD4-B05F-349EB0711A73}" destId="{9B0B49F2-EDAC-4837-815C-8EF557CD092F}" srcOrd="0" destOrd="0" presId="urn:microsoft.com/office/officeart/2008/layout/VerticalCurvedList"/>
    <dgm:cxn modelId="{A4334E99-72F8-4529-9F74-F6402D7376CC}" type="presOf" srcId="{4331FFF8-3941-4484-931A-0B8B2D03C1BF}" destId="{19D18307-A8E4-48B7-85AC-2952BD797184}" srcOrd="0" destOrd="0" presId="urn:microsoft.com/office/officeart/2008/layout/VerticalCurvedList"/>
    <dgm:cxn modelId="{D9E6BBCD-49E2-4D05-8F30-1581C79E05ED}" type="presOf" srcId="{586C05E4-595B-475E-9EE6-5E4DCFB74D04}" destId="{D87A59FA-0A6A-4E32-A23A-BD0A9293D1AC}" srcOrd="0" destOrd="0" presId="urn:microsoft.com/office/officeart/2008/layout/VerticalCurvedList"/>
    <dgm:cxn modelId="{47BC27DF-C3AD-416E-BAB9-12819C87659F}" srcId="{D9D69FCA-BE3F-45DF-A428-FBD79CAF84ED}" destId="{4331FFF8-3941-4484-931A-0B8B2D03C1BF}" srcOrd="1" destOrd="0" parTransId="{04B91D9A-AAE2-4B93-9F26-A11AC3214BC4}" sibTransId="{5DADE271-3C31-4609-9205-D8FD518104E6}"/>
    <dgm:cxn modelId="{F6B19788-ADE7-431D-BF16-D04508738D4E}" type="presParOf" srcId="{8D4189A2-2685-4D5A-9FCE-9C1029F7942B}" destId="{53C66202-65D4-43D2-8FAC-29CF754FF5D8}" srcOrd="0" destOrd="0" presId="urn:microsoft.com/office/officeart/2008/layout/VerticalCurvedList"/>
    <dgm:cxn modelId="{8FE6F079-1086-450C-B0E8-E9A3D8145591}" type="presParOf" srcId="{53C66202-65D4-43D2-8FAC-29CF754FF5D8}" destId="{76618B64-6999-48FD-8D92-8085DD09C4C9}" srcOrd="0" destOrd="0" presId="urn:microsoft.com/office/officeart/2008/layout/VerticalCurvedList"/>
    <dgm:cxn modelId="{9A0C696A-6FF8-4CBD-BD4B-2C7B5E23CF4B}" type="presParOf" srcId="{76618B64-6999-48FD-8D92-8085DD09C4C9}" destId="{4C67F9F2-158F-4C2A-8340-F5BB229930BB}" srcOrd="0" destOrd="0" presId="urn:microsoft.com/office/officeart/2008/layout/VerticalCurvedList"/>
    <dgm:cxn modelId="{D43FA3C6-0BC7-48A9-A4C0-4E82A0F7BA2E}" type="presParOf" srcId="{76618B64-6999-48FD-8D92-8085DD09C4C9}" destId="{9B0B49F2-EDAC-4837-815C-8EF557CD092F}" srcOrd="1" destOrd="0" presId="urn:microsoft.com/office/officeart/2008/layout/VerticalCurvedList"/>
    <dgm:cxn modelId="{D37989D4-B5F6-4516-AE04-4021B41C35C5}" type="presParOf" srcId="{76618B64-6999-48FD-8D92-8085DD09C4C9}" destId="{99FF9290-E870-45A5-8282-2CC30E91A816}" srcOrd="2" destOrd="0" presId="urn:microsoft.com/office/officeart/2008/layout/VerticalCurvedList"/>
    <dgm:cxn modelId="{DCE6CDAE-6358-45DB-9103-4BC022DE8C95}" type="presParOf" srcId="{76618B64-6999-48FD-8D92-8085DD09C4C9}" destId="{0ED5FE9A-7CD8-4468-855D-CC9B670265AB}" srcOrd="3" destOrd="0" presId="urn:microsoft.com/office/officeart/2008/layout/VerticalCurvedList"/>
    <dgm:cxn modelId="{F6818C0D-780E-46C1-8F38-8612209013F1}" type="presParOf" srcId="{53C66202-65D4-43D2-8FAC-29CF754FF5D8}" destId="{D87A59FA-0A6A-4E32-A23A-BD0A9293D1AC}" srcOrd="1" destOrd="0" presId="urn:microsoft.com/office/officeart/2008/layout/VerticalCurvedList"/>
    <dgm:cxn modelId="{62A99492-3C65-436F-8367-202C1A724C39}" type="presParOf" srcId="{53C66202-65D4-43D2-8FAC-29CF754FF5D8}" destId="{0CB26D93-3DEA-4603-9395-CC7DB655EB59}" srcOrd="2" destOrd="0" presId="urn:microsoft.com/office/officeart/2008/layout/VerticalCurvedList"/>
    <dgm:cxn modelId="{28AFF410-A7DD-4F8B-9E4D-AFCE305967B6}" type="presParOf" srcId="{0CB26D93-3DEA-4603-9395-CC7DB655EB59}" destId="{A1F90EF0-07C3-4F10-A3D8-BFA6DE745DEF}" srcOrd="0" destOrd="0" presId="urn:microsoft.com/office/officeart/2008/layout/VerticalCurvedList"/>
    <dgm:cxn modelId="{95DABD4D-4F59-4AFE-8B48-A6EAA51865B0}" type="presParOf" srcId="{53C66202-65D4-43D2-8FAC-29CF754FF5D8}" destId="{19D18307-A8E4-48B7-85AC-2952BD797184}" srcOrd="3" destOrd="0" presId="urn:microsoft.com/office/officeart/2008/layout/VerticalCurvedList"/>
    <dgm:cxn modelId="{46AD6F7D-0B81-4317-90C9-1A73205A0396}" type="presParOf" srcId="{53C66202-65D4-43D2-8FAC-29CF754FF5D8}" destId="{8FF1AF7B-8918-4517-9C7C-4856F7A40598}" srcOrd="4" destOrd="0" presId="urn:microsoft.com/office/officeart/2008/layout/VerticalCurvedList"/>
    <dgm:cxn modelId="{F35BE6C8-43C4-4A77-80D2-CA0FD48FDF15}" type="presParOf" srcId="{8FF1AF7B-8918-4517-9C7C-4856F7A40598}" destId="{6FD1684C-8F02-473A-A308-94BDE7784F42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B0B49F2-EDAC-4837-815C-8EF557CD092F}">
      <dsp:nvSpPr>
        <dsp:cNvPr id="0" name=""/>
        <dsp:cNvSpPr/>
      </dsp:nvSpPr>
      <dsp:spPr>
        <a:xfrm>
          <a:off x="6268709" y="-559873"/>
          <a:ext cx="4343429" cy="4343429"/>
        </a:xfrm>
        <a:prstGeom prst="blockArc">
          <a:avLst>
            <a:gd name="adj1" fmla="val 8100000"/>
            <a:gd name="adj2" fmla="val 13500000"/>
            <a:gd name="adj3" fmla="val 497"/>
          </a:avLst>
        </a:prstGeom>
        <a:noFill/>
        <a:ln w="127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87A59FA-0A6A-4E32-A23A-BD0A9293D1AC}">
      <dsp:nvSpPr>
        <dsp:cNvPr id="0" name=""/>
        <dsp:cNvSpPr/>
      </dsp:nvSpPr>
      <dsp:spPr>
        <a:xfrm>
          <a:off x="17004" y="460535"/>
          <a:ext cx="6383834" cy="920941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730998" bIns="50800" numCol="1" spcCol="1270" anchor="ctr" anchorCtr="0">
          <a:noAutofit/>
        </a:bodyPr>
        <a:lstStyle/>
        <a:p>
          <a:pPr marL="0" lvl="0" indent="0" algn="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2000" kern="1200">
              <a:cs typeface="B Titr" panose="00000700000000000000" pitchFamily="2" charset="-78"/>
            </a:rPr>
            <a:t>لایه توده مردم: تاب آوری مردم</a:t>
          </a:r>
          <a:endParaRPr lang="en-US" sz="2000" kern="1200" dirty="0">
            <a:cs typeface="B Titr" panose="00000700000000000000" pitchFamily="2" charset="-78"/>
          </a:endParaRPr>
        </a:p>
      </dsp:txBody>
      <dsp:txXfrm>
        <a:off x="17004" y="460535"/>
        <a:ext cx="6383834" cy="920941"/>
      </dsp:txXfrm>
    </dsp:sp>
    <dsp:sp modelId="{A1F90EF0-07C3-4F10-A3D8-BFA6DE745DEF}">
      <dsp:nvSpPr>
        <dsp:cNvPr id="0" name=""/>
        <dsp:cNvSpPr/>
      </dsp:nvSpPr>
      <dsp:spPr>
        <a:xfrm>
          <a:off x="5825250" y="345417"/>
          <a:ext cx="1151177" cy="115117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19D18307-A8E4-48B7-85AC-2952BD797184}">
      <dsp:nvSpPr>
        <dsp:cNvPr id="0" name=""/>
        <dsp:cNvSpPr/>
      </dsp:nvSpPr>
      <dsp:spPr>
        <a:xfrm>
          <a:off x="17004" y="1842205"/>
          <a:ext cx="6383834" cy="920941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730998" bIns="50800" numCol="1" spcCol="1270" anchor="ctr" anchorCtr="0">
          <a:noAutofit/>
        </a:bodyPr>
        <a:lstStyle/>
        <a:p>
          <a:pPr marL="0" lvl="0" indent="0" algn="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ar-SA" sz="2000" kern="1200">
              <a:cs typeface="B Titr" panose="00000700000000000000" pitchFamily="2" charset="-78"/>
            </a:rPr>
            <a:t>لایه نخبگان و مسئولین: آفت تردید، انفعال و خطای محاسباتی</a:t>
          </a:r>
          <a:endParaRPr lang="en-US" sz="2000" kern="1200" dirty="0">
            <a:cs typeface="B Titr" panose="00000700000000000000" pitchFamily="2" charset="-78"/>
          </a:endParaRPr>
        </a:p>
      </dsp:txBody>
      <dsp:txXfrm>
        <a:off x="17004" y="1842205"/>
        <a:ext cx="6383834" cy="920941"/>
      </dsp:txXfrm>
    </dsp:sp>
    <dsp:sp modelId="{6FD1684C-8F02-473A-A308-94BDE7784F42}">
      <dsp:nvSpPr>
        <dsp:cNvPr id="0" name=""/>
        <dsp:cNvSpPr/>
      </dsp:nvSpPr>
      <dsp:spPr>
        <a:xfrm>
          <a:off x="5825250" y="1727088"/>
          <a:ext cx="1151177" cy="115117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6AD259-1C98-1AEA-6E5B-069DFD2676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6271333-FEB9-D449-C56F-9E9683732B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2E39E6-9968-57AC-85F2-E4FE3BF6F0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7AF2C-8D47-4471-9601-3B2BCA1A1474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8FC4E4-A0D7-DAE0-435A-D4E85DCB06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864F23-5AC0-64E8-64BD-D94CD2794B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23554-AE99-44E2-94BF-4E9798A79F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72811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426A42-40F8-92B6-E908-053A450A92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5DE788-DE29-3C9E-D02F-24BF8F489C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D67C63-2371-BC17-1244-1832DDC072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7AF2C-8D47-4471-9601-3B2BCA1A1474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6A1D56-C163-645F-3975-06F7A22EB8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965DA0-559E-9B18-CD1E-C4DA57FB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23554-AE99-44E2-94BF-4E9798A79F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19067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E7C7D7-F7F7-62A7-89BF-16092A903E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55FB18-B718-02F3-8DFE-E8B2E5BA79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0EABA0-11C8-67E3-A6DA-B04C522826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7AF2C-8D47-4471-9601-3B2BCA1A1474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B7C3E1-02EC-7395-213C-109941FB23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651C86-A61B-FA8E-F906-EF916C1310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23554-AE99-44E2-94BF-4E9798A79F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81197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237843-0C3E-23DE-5EB7-9461134600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012A79-9804-AD39-7E3E-30C8035DA88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989CF1E-B8F7-5804-5AA1-D987D5DD8F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83705B4-B015-4B05-CB3A-DA8AD96EB6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7AF2C-8D47-4471-9601-3B2BCA1A1474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52D0B0-1F5C-FA19-221D-919797FE01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0A8161-E2FC-23D5-19EC-297F737647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23554-AE99-44E2-94BF-4E9798A79F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46641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5F9730-0F1B-D2F4-89AF-CB996EC260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C2B289-6B61-584B-4B51-3809FC44B9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83270E-5E40-E346-AE50-3126E02413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32367A0-0AC2-C0E2-2238-40D99535ED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D25DA74-7EFB-79BA-C4F6-6CDAF823F12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F418C9C-E58C-FD7B-B022-18895E20D8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7AF2C-8D47-4471-9601-3B2BCA1A1474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9864C78-5949-14E5-9783-FBBC9B2797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56150ED-797E-9BFA-67D3-F0074A93B6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23554-AE99-44E2-94BF-4E9798A79F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54327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17072D-EDDE-102B-6210-52B511B4A4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7EC8BFD-B175-349A-1B36-7837E97A76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7AF2C-8D47-4471-9601-3B2BCA1A1474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203B778-978A-E9E1-B30F-7FE61302E1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67EDEA-705D-1189-8F0E-F3766AB175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23554-AE99-44E2-94BF-4E9798A79F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09961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442704B-69C8-F4CD-D1C8-0BF7F5BAE5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7AF2C-8D47-4471-9601-3B2BCA1A1474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B9614F9-CACC-EF7F-A2CC-4D47CACD5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4DAA89-600F-DA1C-31DA-D0EB4A9DD4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23554-AE99-44E2-94BF-4E9798A79F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64559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5B2BEF-F926-C523-ED03-3002435292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B1378E-1517-16F1-D332-82498CED56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13289D-8832-3870-2A34-9D34BB525E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1F7BC76-00F5-C226-49DE-C2B1D5689A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7AF2C-8D47-4471-9601-3B2BCA1A1474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04C55D9-0BC7-7FFC-3D66-CFD3E786CE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928C0E3-0DB1-A7C1-8469-1DB7B8F5D4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23554-AE99-44E2-94BF-4E9798A79F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40399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0F3296-05A1-E0C1-9563-5BEB03D76E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D222514-A065-6AC0-EF71-B1958F61492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783A83-9A44-C7EF-846E-E288D4C641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A74416D-DBB9-3310-1232-4DD66EAA13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7AF2C-8D47-4471-9601-3B2BCA1A1474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CE5A755-7528-422C-0D8D-9801265D53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1765CA-88BD-318D-ABC4-8B076DF5CD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23554-AE99-44E2-94BF-4E9798A79F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74951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9A5115-7B11-0289-9649-8096635424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FCF8BD6-D5C7-4B80-D3BA-193A1E7ADFD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1DD161-306C-5C43-7745-205E89292D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7AF2C-8D47-4471-9601-3B2BCA1A1474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AE7A92-DEB4-7AFE-08CB-4CFB2E22BA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910D9F-14F7-1ABE-DDE3-B2782AFB38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23554-AE99-44E2-94BF-4E9798A79F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33454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2080163-B8B1-1A64-8887-FA9C15FB3FC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CED43C6-337B-0A1C-2A7D-4B185867E4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32AF3C-8830-D9F8-4FD9-1ADD1F286E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7AF2C-8D47-4471-9601-3B2BCA1A1474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C54FB0-987F-96AF-D287-AFFB5B39F3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B66259-EAF1-B2AC-0B3F-CF6D1FD342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23554-AE99-44E2-94BF-4E9798A79F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57283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9698" y="6152923"/>
            <a:ext cx="692604" cy="346302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724400" y="6174467"/>
            <a:ext cx="2743200" cy="365125"/>
          </a:xfrm>
        </p:spPr>
        <p:txBody>
          <a:bodyPr/>
          <a:lstStyle>
            <a:lvl1pPr algn="ctr"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54ACAD41-76AF-412E-B832-20326F3E5079}" type="slidenum">
              <a:rPr lang="fa-IR" smtClean="0"/>
              <a:pPr/>
              <a:t>‹#›</a:t>
            </a:fld>
            <a:endParaRPr lang="fa-IR" dirty="0"/>
          </a:p>
        </p:txBody>
      </p:sp>
    </p:spTree>
    <p:extLst>
      <p:ext uri="{BB962C8B-B14F-4D97-AF65-F5344CB8AC3E}">
        <p14:creationId xmlns:p14="http://schemas.microsoft.com/office/powerpoint/2010/main" val="6917946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1EF163C-EF63-4E9E-4AFE-C292F091BC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C7A280-3BAF-647F-9160-932B2BAA0C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682C42-87C1-6F50-0F40-3E14F210AA3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E7AF2C-8D47-4471-9601-3B2BCA1A1474}" type="datetimeFigureOut">
              <a:rPr lang="en-US" smtClean="0"/>
              <a:t>6/10/2026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7799A4-09CD-1389-32A9-B70E467E6E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75A391-B6D1-B6C1-FCF8-82C5846ED9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823554-AE99-44E2-94BF-4E9798A79F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51067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7.png"/><Relationship Id="rId7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6" Type="http://schemas.microsoft.com/office/2007/relationships/hdphoto" Target="../media/hdphoto3.wdp"/><Relationship Id="rId5" Type="http://schemas.openxmlformats.org/officeDocument/2006/relationships/image" Target="../media/image8.png"/><Relationship Id="rId4" Type="http://schemas.microsoft.com/office/2007/relationships/hdphoto" Target="../media/hdphoto2.wdp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7.png"/><Relationship Id="rId7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microsoft.com/office/2007/relationships/hdphoto" Target="../media/hdphoto3.wdp"/><Relationship Id="rId5" Type="http://schemas.openxmlformats.org/officeDocument/2006/relationships/image" Target="../media/image8.png"/><Relationship Id="rId4" Type="http://schemas.microsoft.com/office/2007/relationships/hdphoto" Target="../media/hdphoto2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6" Type="http://schemas.microsoft.com/office/2007/relationships/hdphoto" Target="../media/hdphoto3.wdp"/><Relationship Id="rId5" Type="http://schemas.openxmlformats.org/officeDocument/2006/relationships/image" Target="../media/image8.png"/><Relationship Id="rId4" Type="http://schemas.microsoft.com/office/2007/relationships/hdphoto" Target="../media/hdphoto2.wdp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.xml"/><Relationship Id="rId3" Type="http://schemas.openxmlformats.org/officeDocument/2006/relationships/image" Target="../media/image7.png"/><Relationship Id="rId7" Type="http://schemas.openxmlformats.org/officeDocument/2006/relationships/diagramData" Target="../diagrams/data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6" Type="http://schemas.microsoft.com/office/2007/relationships/hdphoto" Target="../media/hdphoto3.wdp"/><Relationship Id="rId11" Type="http://schemas.microsoft.com/office/2007/relationships/diagramDrawing" Target="../diagrams/drawing1.xml"/><Relationship Id="rId5" Type="http://schemas.openxmlformats.org/officeDocument/2006/relationships/image" Target="../media/image8.png"/><Relationship Id="rId10" Type="http://schemas.openxmlformats.org/officeDocument/2006/relationships/diagramColors" Target="../diagrams/colors1.xml"/><Relationship Id="rId4" Type="http://schemas.microsoft.com/office/2007/relationships/hdphoto" Target="../media/hdphoto2.wdp"/><Relationship Id="rId9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6" Type="http://schemas.microsoft.com/office/2007/relationships/hdphoto" Target="../media/hdphoto3.wdp"/><Relationship Id="rId5" Type="http://schemas.openxmlformats.org/officeDocument/2006/relationships/image" Target="../media/image8.png"/><Relationship Id="rId4" Type="http://schemas.microsoft.com/office/2007/relationships/hdphoto" Target="../media/hdphoto2.wdp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microsoft.com/office/2007/relationships/hdphoto" Target="../media/hdphoto2.wdp"/><Relationship Id="rId7" Type="http://schemas.microsoft.com/office/2007/relationships/hdphoto" Target="../media/hdphoto4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microsoft.com/office/2007/relationships/hdphoto" Target="../media/hdphoto3.wdp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openxmlformats.org/officeDocument/2006/relationships/image" Target="../media/image1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microsoft.com/office/2007/relationships/hdphoto" Target="../media/hdphoto3.wdp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openxmlformats.org/officeDocument/2006/relationships/image" Target="../media/image1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microsoft.com/office/2007/relationships/hdphoto" Target="../media/hdphoto3.wdp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openxmlformats.org/officeDocument/2006/relationships/image" Target="../media/image1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microsoft.com/office/2007/relationships/hdphoto" Target="../media/hdphoto3.wdp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openxmlformats.org/officeDocument/2006/relationships/image" Target="../media/image17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microsoft.com/office/2007/relationships/hdphoto" Target="../media/hdphoto3.wdp"/><Relationship Id="rId4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openxmlformats.org/officeDocument/2006/relationships/image" Target="../media/image1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microsoft.com/office/2007/relationships/hdphoto" Target="../media/hdphoto3.wdp"/><Relationship Id="rId4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microsoft.com/office/2007/relationships/hdphoto" Target="../media/hdphoto3.wdp"/><Relationship Id="rId4" Type="http://schemas.openxmlformats.org/officeDocument/2006/relationships/image" Target="../media/image8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hdphoto" Target="../media/hdphoto2.wdp"/><Relationship Id="rId7" Type="http://schemas.openxmlformats.org/officeDocument/2006/relationships/image" Target="../media/image2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microsoft.com/office/2007/relationships/hdphoto" Target="../media/hdphoto3.wdp"/><Relationship Id="rId4" Type="http://schemas.openxmlformats.org/officeDocument/2006/relationships/image" Target="../media/image8.png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microsoft.com/office/2007/relationships/hdphoto" Target="../media/hdphoto3.wdp"/><Relationship Id="rId4" Type="http://schemas.openxmlformats.org/officeDocument/2006/relationships/image" Target="../media/image8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microsoft.com/office/2007/relationships/hdphoto" Target="../media/hdphoto4.wdp"/><Relationship Id="rId7" Type="http://schemas.openxmlformats.org/officeDocument/2006/relationships/image" Target="../media/image26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5" Type="http://schemas.openxmlformats.org/officeDocument/2006/relationships/image" Target="../media/image24.jpg"/><Relationship Id="rId4" Type="http://schemas.openxmlformats.org/officeDocument/2006/relationships/image" Target="../media/image23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7.png"/><Relationship Id="rId4" Type="http://schemas.microsoft.com/office/2007/relationships/hdphoto" Target="../media/hdphoto5.wdp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g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jpg"/><Relationship Id="rId4" Type="http://schemas.openxmlformats.org/officeDocument/2006/relationships/image" Target="../media/image31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1801487-BEC0-30BE-FFD8-1CE8BAA253F1}"/>
              </a:ext>
            </a:extLst>
          </p:cNvPr>
          <p:cNvSpPr/>
          <p:nvPr/>
        </p:nvSpPr>
        <p:spPr>
          <a:xfrm>
            <a:off x="11178073" y="6643397"/>
            <a:ext cx="1013927" cy="167951"/>
          </a:xfrm>
          <a:prstGeom prst="rect">
            <a:avLst/>
          </a:prstGeom>
          <a:solidFill>
            <a:srgbClr val="F3F2E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26D4591-689A-643E-1130-8A4A8C0BCB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1390" b="91021" l="5597" r="4731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32" t="10389" r="47456" b="-676"/>
          <a:stretch>
            <a:fillRect/>
          </a:stretch>
        </p:blipFill>
        <p:spPr>
          <a:xfrm>
            <a:off x="3536550" y="0"/>
            <a:ext cx="4749034" cy="7543010"/>
          </a:xfrm>
          <a:prstGeom prst="rect">
            <a:avLst/>
          </a:prstGeom>
        </p:spPr>
      </p:pic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F51F6F9-29EC-2E7B-439D-39E875A02B6F}"/>
              </a:ext>
            </a:extLst>
          </p:cNvPr>
          <p:cNvSpPr/>
          <p:nvPr/>
        </p:nvSpPr>
        <p:spPr>
          <a:xfrm rot="21311293">
            <a:off x="8021738" y="437033"/>
            <a:ext cx="3538165" cy="1824219"/>
          </a:xfrm>
          <a:custGeom>
            <a:avLst/>
            <a:gdLst/>
            <a:ahLst/>
            <a:cxnLst/>
            <a:rect l="l" t="t" r="r" b="b"/>
            <a:pathLst>
              <a:path w="8482383" h="4373375">
                <a:moveTo>
                  <a:pt x="3889962" y="4109009"/>
                </a:moveTo>
                <a:lnTo>
                  <a:pt x="3889962" y="4116562"/>
                </a:lnTo>
                <a:cubicBezTo>
                  <a:pt x="3874855" y="4166917"/>
                  <a:pt x="3859749" y="4192095"/>
                  <a:pt x="3844642" y="4192095"/>
                </a:cubicBezTo>
                <a:lnTo>
                  <a:pt x="3474530" y="4365821"/>
                </a:lnTo>
                <a:lnTo>
                  <a:pt x="3474530" y="4358268"/>
                </a:lnTo>
                <a:cubicBezTo>
                  <a:pt x="3494671" y="4297842"/>
                  <a:pt x="3507260" y="4267629"/>
                  <a:pt x="3512296" y="4267629"/>
                </a:cubicBezTo>
                <a:cubicBezTo>
                  <a:pt x="3708682" y="4176989"/>
                  <a:pt x="3824500" y="4126633"/>
                  <a:pt x="3859749" y="4116562"/>
                </a:cubicBezTo>
                <a:close/>
                <a:moveTo>
                  <a:pt x="6865972" y="4056135"/>
                </a:moveTo>
                <a:lnTo>
                  <a:pt x="6873525" y="4056135"/>
                </a:lnTo>
                <a:lnTo>
                  <a:pt x="6873525" y="4078795"/>
                </a:lnTo>
                <a:lnTo>
                  <a:pt x="6873525" y="4093902"/>
                </a:lnTo>
                <a:lnTo>
                  <a:pt x="6231493" y="4290288"/>
                </a:lnTo>
                <a:cubicBezTo>
                  <a:pt x="6231493" y="4255040"/>
                  <a:pt x="6239046" y="4237415"/>
                  <a:pt x="6254153" y="4237415"/>
                </a:cubicBezTo>
                <a:close/>
                <a:moveTo>
                  <a:pt x="8308657" y="4018369"/>
                </a:moveTo>
                <a:lnTo>
                  <a:pt x="8308657" y="4033475"/>
                </a:lnTo>
                <a:lnTo>
                  <a:pt x="8316210" y="4056135"/>
                </a:lnTo>
                <a:lnTo>
                  <a:pt x="7681731" y="4282735"/>
                </a:lnTo>
                <a:cubicBezTo>
                  <a:pt x="7691803" y="4247486"/>
                  <a:pt x="7699355" y="4229862"/>
                  <a:pt x="7704391" y="4229862"/>
                </a:cubicBezTo>
                <a:close/>
                <a:moveTo>
                  <a:pt x="7757264" y="3821982"/>
                </a:moveTo>
                <a:cubicBezTo>
                  <a:pt x="7772371" y="3842124"/>
                  <a:pt x="7779924" y="3862267"/>
                  <a:pt x="7779924" y="3882409"/>
                </a:cubicBezTo>
                <a:cubicBezTo>
                  <a:pt x="7779924" y="3917658"/>
                  <a:pt x="7767335" y="3962977"/>
                  <a:pt x="7742157" y="4018369"/>
                </a:cubicBezTo>
                <a:cubicBezTo>
                  <a:pt x="7722015" y="4023404"/>
                  <a:pt x="7706909" y="4025922"/>
                  <a:pt x="7696837" y="4025922"/>
                </a:cubicBezTo>
                <a:lnTo>
                  <a:pt x="7689284" y="4025922"/>
                </a:lnTo>
                <a:cubicBezTo>
                  <a:pt x="7669142" y="4025922"/>
                  <a:pt x="7646483" y="4020887"/>
                  <a:pt x="7621305" y="4010815"/>
                </a:cubicBezTo>
                <a:cubicBezTo>
                  <a:pt x="7581020" y="4041028"/>
                  <a:pt x="7530665" y="4056135"/>
                  <a:pt x="7470238" y="4056135"/>
                </a:cubicBezTo>
                <a:lnTo>
                  <a:pt x="7356938" y="4056135"/>
                </a:lnTo>
                <a:cubicBezTo>
                  <a:pt x="7331761" y="4066207"/>
                  <a:pt x="7293993" y="4086348"/>
                  <a:pt x="7243638" y="4116562"/>
                </a:cubicBezTo>
                <a:cubicBezTo>
                  <a:pt x="7193282" y="4156846"/>
                  <a:pt x="7132855" y="4212237"/>
                  <a:pt x="7062358" y="4282735"/>
                </a:cubicBezTo>
                <a:cubicBezTo>
                  <a:pt x="7017039" y="4328055"/>
                  <a:pt x="6979272" y="4350715"/>
                  <a:pt x="6949058" y="4350715"/>
                </a:cubicBezTo>
                <a:cubicBezTo>
                  <a:pt x="6928916" y="4355751"/>
                  <a:pt x="6906256" y="4363304"/>
                  <a:pt x="6881079" y="4373375"/>
                </a:cubicBezTo>
                <a:lnTo>
                  <a:pt x="7032145" y="4267629"/>
                </a:lnTo>
                <a:cubicBezTo>
                  <a:pt x="7047251" y="4247486"/>
                  <a:pt x="7115231" y="4171953"/>
                  <a:pt x="7236085" y="4041028"/>
                </a:cubicBezTo>
                <a:cubicBezTo>
                  <a:pt x="7306582" y="3985638"/>
                  <a:pt x="7369527" y="3957942"/>
                  <a:pt x="7424918" y="3957942"/>
                </a:cubicBezTo>
                <a:lnTo>
                  <a:pt x="7455131" y="3957942"/>
                </a:lnTo>
                <a:lnTo>
                  <a:pt x="7560877" y="3965495"/>
                </a:lnTo>
                <a:cubicBezTo>
                  <a:pt x="7575985" y="3960460"/>
                  <a:pt x="7601163" y="3932764"/>
                  <a:pt x="7636411" y="3882409"/>
                </a:cubicBezTo>
                <a:cubicBezTo>
                  <a:pt x="7651517" y="3872338"/>
                  <a:pt x="7659071" y="3867302"/>
                  <a:pt x="7659071" y="3867302"/>
                </a:cubicBezTo>
                <a:lnTo>
                  <a:pt x="7659071" y="3920175"/>
                </a:lnTo>
                <a:cubicBezTo>
                  <a:pt x="7669142" y="3930246"/>
                  <a:pt x="7681731" y="3935282"/>
                  <a:pt x="7696837" y="3935282"/>
                </a:cubicBezTo>
                <a:cubicBezTo>
                  <a:pt x="7727051" y="3935282"/>
                  <a:pt x="7742157" y="3932764"/>
                  <a:pt x="7742157" y="3927729"/>
                </a:cubicBezTo>
                <a:lnTo>
                  <a:pt x="7742157" y="3897516"/>
                </a:lnTo>
                <a:cubicBezTo>
                  <a:pt x="7742157" y="3867302"/>
                  <a:pt x="7747193" y="3842124"/>
                  <a:pt x="7757264" y="3821982"/>
                </a:cubicBezTo>
                <a:close/>
                <a:moveTo>
                  <a:pt x="8036737" y="3791769"/>
                </a:moveTo>
                <a:lnTo>
                  <a:pt x="8187803" y="3920175"/>
                </a:lnTo>
                <a:cubicBezTo>
                  <a:pt x="8152555" y="3975567"/>
                  <a:pt x="8124859" y="4013333"/>
                  <a:pt x="8104717" y="4033475"/>
                </a:cubicBezTo>
                <a:lnTo>
                  <a:pt x="7946097" y="3905069"/>
                </a:lnTo>
                <a:close/>
                <a:moveTo>
                  <a:pt x="5891593" y="3640702"/>
                </a:moveTo>
                <a:cubicBezTo>
                  <a:pt x="5926842" y="3640702"/>
                  <a:pt x="5949502" y="3668398"/>
                  <a:pt x="5959573" y="3723789"/>
                </a:cubicBezTo>
                <a:cubicBezTo>
                  <a:pt x="5949502" y="3809393"/>
                  <a:pt x="5934395" y="3869820"/>
                  <a:pt x="5914253" y="3905069"/>
                </a:cubicBezTo>
                <a:cubicBezTo>
                  <a:pt x="5904182" y="3935282"/>
                  <a:pt x="5891593" y="3957942"/>
                  <a:pt x="5876487" y="3973049"/>
                </a:cubicBezTo>
                <a:lnTo>
                  <a:pt x="5868933" y="3973049"/>
                </a:lnTo>
                <a:cubicBezTo>
                  <a:pt x="5904182" y="3872338"/>
                  <a:pt x="5921807" y="3814429"/>
                  <a:pt x="5921807" y="3799322"/>
                </a:cubicBezTo>
                <a:lnTo>
                  <a:pt x="5921807" y="3776662"/>
                </a:lnTo>
                <a:cubicBezTo>
                  <a:pt x="5911736" y="3741414"/>
                  <a:pt x="5899146" y="3723789"/>
                  <a:pt x="5884040" y="3723789"/>
                </a:cubicBezTo>
                <a:cubicBezTo>
                  <a:pt x="5868933" y="3723789"/>
                  <a:pt x="5858862" y="3741414"/>
                  <a:pt x="5853826" y="3776662"/>
                </a:cubicBezTo>
                <a:lnTo>
                  <a:pt x="5838720" y="3776662"/>
                </a:lnTo>
                <a:cubicBezTo>
                  <a:pt x="5833684" y="3776662"/>
                  <a:pt x="5831167" y="3774145"/>
                  <a:pt x="5831167" y="3769109"/>
                </a:cubicBezTo>
                <a:cubicBezTo>
                  <a:pt x="5831167" y="3723789"/>
                  <a:pt x="5851308" y="3680987"/>
                  <a:pt x="5891593" y="3640702"/>
                </a:cubicBezTo>
                <a:close/>
                <a:moveTo>
                  <a:pt x="6782885" y="3610489"/>
                </a:moveTo>
                <a:cubicBezTo>
                  <a:pt x="6828205" y="3686022"/>
                  <a:pt x="6876043" y="3733860"/>
                  <a:pt x="6926399" y="3754002"/>
                </a:cubicBezTo>
                <a:cubicBezTo>
                  <a:pt x="6941505" y="3759038"/>
                  <a:pt x="6966683" y="3761555"/>
                  <a:pt x="7001932" y="3761555"/>
                </a:cubicBezTo>
                <a:lnTo>
                  <a:pt x="7017039" y="3761555"/>
                </a:lnTo>
                <a:cubicBezTo>
                  <a:pt x="6971719" y="3665880"/>
                  <a:pt x="6896185" y="3615525"/>
                  <a:pt x="6790439" y="3610489"/>
                </a:cubicBezTo>
                <a:close/>
                <a:moveTo>
                  <a:pt x="4003262" y="3489636"/>
                </a:moveTo>
                <a:lnTo>
                  <a:pt x="4010815" y="3489636"/>
                </a:lnTo>
                <a:cubicBezTo>
                  <a:pt x="4030958" y="3494672"/>
                  <a:pt x="4041029" y="3507260"/>
                  <a:pt x="4041029" y="3527403"/>
                </a:cubicBezTo>
                <a:lnTo>
                  <a:pt x="4041029" y="3542509"/>
                </a:lnTo>
                <a:cubicBezTo>
                  <a:pt x="4041029" y="3552580"/>
                  <a:pt x="4041029" y="3557616"/>
                  <a:pt x="4041029" y="3557616"/>
                </a:cubicBezTo>
                <a:lnTo>
                  <a:pt x="4018369" y="3542509"/>
                </a:lnTo>
                <a:cubicBezTo>
                  <a:pt x="4003262" y="3542509"/>
                  <a:pt x="3995709" y="3545027"/>
                  <a:pt x="3995709" y="3550063"/>
                </a:cubicBezTo>
                <a:cubicBezTo>
                  <a:pt x="3985638" y="3660845"/>
                  <a:pt x="3975567" y="3716236"/>
                  <a:pt x="3965495" y="3716236"/>
                </a:cubicBezTo>
                <a:cubicBezTo>
                  <a:pt x="3935282" y="3650773"/>
                  <a:pt x="3910105" y="3613007"/>
                  <a:pt x="3889962" y="3602936"/>
                </a:cubicBezTo>
                <a:cubicBezTo>
                  <a:pt x="3884926" y="3602936"/>
                  <a:pt x="3879891" y="3602936"/>
                  <a:pt x="3874855" y="3602936"/>
                </a:cubicBezTo>
                <a:lnTo>
                  <a:pt x="3837089" y="3602936"/>
                </a:lnTo>
                <a:cubicBezTo>
                  <a:pt x="3816947" y="3653291"/>
                  <a:pt x="3786734" y="3696094"/>
                  <a:pt x="3746449" y="3731342"/>
                </a:cubicBezTo>
                <a:cubicBezTo>
                  <a:pt x="3691058" y="3776662"/>
                  <a:pt x="3640702" y="3806875"/>
                  <a:pt x="3595382" y="3821982"/>
                </a:cubicBezTo>
                <a:cubicBezTo>
                  <a:pt x="3675951" y="3756520"/>
                  <a:pt x="3746449" y="3691058"/>
                  <a:pt x="3806876" y="3625596"/>
                </a:cubicBezTo>
                <a:cubicBezTo>
                  <a:pt x="3816947" y="3620560"/>
                  <a:pt x="3832053" y="3592865"/>
                  <a:pt x="3852196" y="3542509"/>
                </a:cubicBezTo>
                <a:lnTo>
                  <a:pt x="3874855" y="3542509"/>
                </a:lnTo>
                <a:cubicBezTo>
                  <a:pt x="3900033" y="3542509"/>
                  <a:pt x="3930246" y="3577758"/>
                  <a:pt x="3965495" y="3648256"/>
                </a:cubicBezTo>
                <a:cubicBezTo>
                  <a:pt x="3965495" y="3552580"/>
                  <a:pt x="3978084" y="3499707"/>
                  <a:pt x="4003262" y="3489636"/>
                </a:cubicBezTo>
                <a:close/>
                <a:moveTo>
                  <a:pt x="2069611" y="3474529"/>
                </a:moveTo>
                <a:lnTo>
                  <a:pt x="2160251" y="3474529"/>
                </a:lnTo>
                <a:cubicBezTo>
                  <a:pt x="2170322" y="3479565"/>
                  <a:pt x="2175358" y="3484600"/>
                  <a:pt x="2175358" y="3489636"/>
                </a:cubicBezTo>
                <a:cubicBezTo>
                  <a:pt x="2175358" y="3499707"/>
                  <a:pt x="2147662" y="3527403"/>
                  <a:pt x="2092271" y="3572723"/>
                </a:cubicBezTo>
                <a:cubicBezTo>
                  <a:pt x="2067093" y="3597900"/>
                  <a:pt x="2054504" y="3618043"/>
                  <a:pt x="2054504" y="3633149"/>
                </a:cubicBezTo>
                <a:cubicBezTo>
                  <a:pt x="2054504" y="3653291"/>
                  <a:pt x="2072129" y="3668398"/>
                  <a:pt x="2107378" y="3678469"/>
                </a:cubicBezTo>
                <a:lnTo>
                  <a:pt x="2114931" y="3678469"/>
                </a:lnTo>
                <a:cubicBezTo>
                  <a:pt x="2195500" y="3678469"/>
                  <a:pt x="2263480" y="3653291"/>
                  <a:pt x="2318871" y="3602936"/>
                </a:cubicBezTo>
                <a:lnTo>
                  <a:pt x="2326424" y="3602936"/>
                </a:lnTo>
                <a:cubicBezTo>
                  <a:pt x="2316353" y="3618043"/>
                  <a:pt x="2286140" y="3643220"/>
                  <a:pt x="2235784" y="3678469"/>
                </a:cubicBezTo>
                <a:cubicBezTo>
                  <a:pt x="2195500" y="3708682"/>
                  <a:pt x="2157733" y="3723789"/>
                  <a:pt x="2122484" y="3723789"/>
                </a:cubicBezTo>
                <a:lnTo>
                  <a:pt x="2114931" y="3723789"/>
                </a:lnTo>
                <a:lnTo>
                  <a:pt x="2099824" y="3723789"/>
                </a:lnTo>
                <a:cubicBezTo>
                  <a:pt x="2054504" y="3713718"/>
                  <a:pt x="2031845" y="3693576"/>
                  <a:pt x="2031845" y="3663363"/>
                </a:cubicBezTo>
                <a:cubicBezTo>
                  <a:pt x="2031845" y="3607971"/>
                  <a:pt x="2062058" y="3560133"/>
                  <a:pt x="2122484" y="3519849"/>
                </a:cubicBezTo>
                <a:lnTo>
                  <a:pt x="2099824" y="3512296"/>
                </a:lnTo>
                <a:lnTo>
                  <a:pt x="2046951" y="3512296"/>
                </a:lnTo>
                <a:lnTo>
                  <a:pt x="2039398" y="3519849"/>
                </a:lnTo>
                <a:lnTo>
                  <a:pt x="2039398" y="3512296"/>
                </a:lnTo>
                <a:cubicBezTo>
                  <a:pt x="2044433" y="3492154"/>
                  <a:pt x="2054504" y="3479565"/>
                  <a:pt x="2069611" y="3474529"/>
                </a:cubicBezTo>
                <a:close/>
                <a:moveTo>
                  <a:pt x="3021330" y="3429209"/>
                </a:moveTo>
                <a:cubicBezTo>
                  <a:pt x="3011258" y="3449352"/>
                  <a:pt x="3006223" y="3466976"/>
                  <a:pt x="3006223" y="3482082"/>
                </a:cubicBezTo>
                <a:cubicBezTo>
                  <a:pt x="3006223" y="3502225"/>
                  <a:pt x="3018812" y="3512296"/>
                  <a:pt x="3043990" y="3512296"/>
                </a:cubicBezTo>
                <a:lnTo>
                  <a:pt x="3051543" y="3512296"/>
                </a:lnTo>
                <a:cubicBezTo>
                  <a:pt x="3081756" y="3512296"/>
                  <a:pt x="3096863" y="3502225"/>
                  <a:pt x="3096863" y="3482082"/>
                </a:cubicBezTo>
                <a:cubicBezTo>
                  <a:pt x="3081756" y="3461941"/>
                  <a:pt x="3059096" y="3444316"/>
                  <a:pt x="3028883" y="3429209"/>
                </a:cubicBezTo>
                <a:close/>
                <a:moveTo>
                  <a:pt x="2628557" y="3429209"/>
                </a:moveTo>
                <a:cubicBezTo>
                  <a:pt x="2598344" y="3529920"/>
                  <a:pt x="2583237" y="3587829"/>
                  <a:pt x="2583237" y="3602936"/>
                </a:cubicBezTo>
                <a:cubicBezTo>
                  <a:pt x="2583237" y="3648256"/>
                  <a:pt x="2595826" y="3670916"/>
                  <a:pt x="2621004" y="3670916"/>
                </a:cubicBezTo>
                <a:cubicBezTo>
                  <a:pt x="2636111" y="3665880"/>
                  <a:pt x="2643664" y="3655809"/>
                  <a:pt x="2643664" y="3640702"/>
                </a:cubicBezTo>
                <a:lnTo>
                  <a:pt x="2651217" y="3618043"/>
                </a:lnTo>
                <a:lnTo>
                  <a:pt x="2666324" y="3618043"/>
                </a:lnTo>
                <a:lnTo>
                  <a:pt x="2673877" y="3625596"/>
                </a:lnTo>
                <a:cubicBezTo>
                  <a:pt x="2663806" y="3675951"/>
                  <a:pt x="2648699" y="3713718"/>
                  <a:pt x="2628557" y="3738896"/>
                </a:cubicBezTo>
                <a:lnTo>
                  <a:pt x="2613450" y="3761555"/>
                </a:lnTo>
                <a:lnTo>
                  <a:pt x="2605897" y="3761555"/>
                </a:lnTo>
                <a:cubicBezTo>
                  <a:pt x="2580719" y="3761555"/>
                  <a:pt x="2560577" y="3733860"/>
                  <a:pt x="2545471" y="3678469"/>
                </a:cubicBezTo>
                <a:lnTo>
                  <a:pt x="2545471" y="3663363"/>
                </a:lnTo>
                <a:cubicBezTo>
                  <a:pt x="2560577" y="3547545"/>
                  <a:pt x="2583237" y="3472011"/>
                  <a:pt x="2613450" y="3436762"/>
                </a:cubicBezTo>
                <a:close/>
                <a:moveTo>
                  <a:pt x="5060727" y="3414103"/>
                </a:moveTo>
                <a:lnTo>
                  <a:pt x="5121154" y="3414103"/>
                </a:lnTo>
                <a:cubicBezTo>
                  <a:pt x="5146331" y="3414103"/>
                  <a:pt x="5158921" y="3419139"/>
                  <a:pt x="5158921" y="3429209"/>
                </a:cubicBezTo>
                <a:lnTo>
                  <a:pt x="5158921" y="3436762"/>
                </a:lnTo>
                <a:cubicBezTo>
                  <a:pt x="5158921" y="3446834"/>
                  <a:pt x="5126189" y="3479565"/>
                  <a:pt x="5060727" y="3534956"/>
                </a:cubicBezTo>
                <a:cubicBezTo>
                  <a:pt x="5050656" y="3555098"/>
                  <a:pt x="5045620" y="3567687"/>
                  <a:pt x="5045620" y="3572723"/>
                </a:cubicBezTo>
                <a:lnTo>
                  <a:pt x="5045620" y="3580276"/>
                </a:lnTo>
                <a:cubicBezTo>
                  <a:pt x="5050656" y="3605453"/>
                  <a:pt x="5073316" y="3618043"/>
                  <a:pt x="5113601" y="3618043"/>
                </a:cubicBezTo>
                <a:lnTo>
                  <a:pt x="5121154" y="3618043"/>
                </a:lnTo>
                <a:cubicBezTo>
                  <a:pt x="5196687" y="3618043"/>
                  <a:pt x="5262150" y="3592865"/>
                  <a:pt x="5317540" y="3542509"/>
                </a:cubicBezTo>
                <a:cubicBezTo>
                  <a:pt x="5317540" y="3562651"/>
                  <a:pt x="5279774" y="3595382"/>
                  <a:pt x="5204240" y="3640702"/>
                </a:cubicBezTo>
                <a:cubicBezTo>
                  <a:pt x="5168991" y="3655809"/>
                  <a:pt x="5136260" y="3663363"/>
                  <a:pt x="5106047" y="3663363"/>
                </a:cubicBezTo>
                <a:cubicBezTo>
                  <a:pt x="5065763" y="3663363"/>
                  <a:pt x="5038067" y="3650773"/>
                  <a:pt x="5022961" y="3625596"/>
                </a:cubicBezTo>
                <a:lnTo>
                  <a:pt x="5022961" y="3602936"/>
                </a:lnTo>
                <a:lnTo>
                  <a:pt x="5022961" y="3587829"/>
                </a:lnTo>
                <a:cubicBezTo>
                  <a:pt x="5022961" y="3547545"/>
                  <a:pt x="5055691" y="3507260"/>
                  <a:pt x="5121154" y="3466976"/>
                </a:cubicBezTo>
                <a:lnTo>
                  <a:pt x="5121154" y="3459423"/>
                </a:lnTo>
                <a:lnTo>
                  <a:pt x="5106047" y="3459423"/>
                </a:lnTo>
                <a:lnTo>
                  <a:pt x="5045620" y="3459423"/>
                </a:lnTo>
                <a:lnTo>
                  <a:pt x="5030514" y="3459423"/>
                </a:lnTo>
                <a:cubicBezTo>
                  <a:pt x="5035550" y="3444316"/>
                  <a:pt x="5045620" y="3429209"/>
                  <a:pt x="5060727" y="3414103"/>
                </a:cubicBezTo>
                <a:close/>
                <a:moveTo>
                  <a:pt x="4728381" y="3368783"/>
                </a:moveTo>
                <a:cubicBezTo>
                  <a:pt x="4662919" y="3524885"/>
                  <a:pt x="4630188" y="3628114"/>
                  <a:pt x="4630188" y="3678469"/>
                </a:cubicBezTo>
                <a:cubicBezTo>
                  <a:pt x="4635223" y="3723789"/>
                  <a:pt x="4647812" y="3746449"/>
                  <a:pt x="4667955" y="3746449"/>
                </a:cubicBezTo>
                <a:cubicBezTo>
                  <a:pt x="4688097" y="3746449"/>
                  <a:pt x="4703204" y="3721271"/>
                  <a:pt x="4713274" y="3670916"/>
                </a:cubicBezTo>
                <a:lnTo>
                  <a:pt x="4720828" y="3670916"/>
                </a:lnTo>
                <a:lnTo>
                  <a:pt x="4735934" y="3678469"/>
                </a:lnTo>
                <a:cubicBezTo>
                  <a:pt x="4720828" y="3759038"/>
                  <a:pt x="4693132" y="3824500"/>
                  <a:pt x="4652848" y="3874855"/>
                </a:cubicBezTo>
                <a:lnTo>
                  <a:pt x="4637741" y="3874855"/>
                </a:lnTo>
                <a:cubicBezTo>
                  <a:pt x="4622635" y="3874855"/>
                  <a:pt x="4607528" y="3862267"/>
                  <a:pt x="4592421" y="3837089"/>
                </a:cubicBezTo>
                <a:cubicBezTo>
                  <a:pt x="4582350" y="3811911"/>
                  <a:pt x="4577315" y="3786734"/>
                  <a:pt x="4577315" y="3761555"/>
                </a:cubicBezTo>
                <a:cubicBezTo>
                  <a:pt x="4577315" y="3701129"/>
                  <a:pt x="4607528" y="3595382"/>
                  <a:pt x="4667955" y="3444316"/>
                </a:cubicBezTo>
                <a:cubicBezTo>
                  <a:pt x="4698168" y="3393960"/>
                  <a:pt x="4718310" y="3368783"/>
                  <a:pt x="4728381" y="3368783"/>
                </a:cubicBezTo>
                <a:close/>
                <a:moveTo>
                  <a:pt x="3043990" y="3353676"/>
                </a:moveTo>
                <a:lnTo>
                  <a:pt x="3051543" y="3376336"/>
                </a:lnTo>
                <a:cubicBezTo>
                  <a:pt x="3106934" y="3406549"/>
                  <a:pt x="3134629" y="3441798"/>
                  <a:pt x="3134629" y="3482082"/>
                </a:cubicBezTo>
                <a:cubicBezTo>
                  <a:pt x="3134629" y="3522367"/>
                  <a:pt x="3114487" y="3552580"/>
                  <a:pt x="3074203" y="3572723"/>
                </a:cubicBezTo>
                <a:cubicBezTo>
                  <a:pt x="3064132" y="3577758"/>
                  <a:pt x="3051543" y="3580276"/>
                  <a:pt x="3036437" y="3580276"/>
                </a:cubicBezTo>
                <a:lnTo>
                  <a:pt x="3021330" y="3580276"/>
                </a:lnTo>
                <a:cubicBezTo>
                  <a:pt x="2991117" y="3575240"/>
                  <a:pt x="2976010" y="3557616"/>
                  <a:pt x="2976010" y="3527403"/>
                </a:cubicBezTo>
                <a:lnTo>
                  <a:pt x="2976010" y="3512296"/>
                </a:lnTo>
                <a:cubicBezTo>
                  <a:pt x="2976010" y="3482082"/>
                  <a:pt x="2993634" y="3434245"/>
                  <a:pt x="3028883" y="3368783"/>
                </a:cubicBezTo>
                <a:cubicBezTo>
                  <a:pt x="3028883" y="3358711"/>
                  <a:pt x="3033919" y="3353676"/>
                  <a:pt x="3043990" y="3353676"/>
                </a:cubicBezTo>
                <a:close/>
                <a:moveTo>
                  <a:pt x="1918545" y="3353676"/>
                </a:moveTo>
                <a:lnTo>
                  <a:pt x="1918545" y="3361229"/>
                </a:lnTo>
                <a:cubicBezTo>
                  <a:pt x="1868189" y="3487118"/>
                  <a:pt x="1843011" y="3565169"/>
                  <a:pt x="1843011" y="3595382"/>
                </a:cubicBezTo>
                <a:lnTo>
                  <a:pt x="1843011" y="3602936"/>
                </a:lnTo>
                <a:cubicBezTo>
                  <a:pt x="1853082" y="3648256"/>
                  <a:pt x="1865671" y="3670916"/>
                  <a:pt x="1880778" y="3670916"/>
                </a:cubicBezTo>
                <a:lnTo>
                  <a:pt x="1888331" y="3670916"/>
                </a:lnTo>
                <a:cubicBezTo>
                  <a:pt x="1918545" y="3660845"/>
                  <a:pt x="1933651" y="3645738"/>
                  <a:pt x="1933651" y="3625596"/>
                </a:cubicBezTo>
                <a:lnTo>
                  <a:pt x="1933651" y="3602936"/>
                </a:lnTo>
                <a:cubicBezTo>
                  <a:pt x="1948758" y="3602936"/>
                  <a:pt x="1956311" y="3605453"/>
                  <a:pt x="1956311" y="3610489"/>
                </a:cubicBezTo>
                <a:cubicBezTo>
                  <a:pt x="1951275" y="3665880"/>
                  <a:pt x="1936169" y="3708682"/>
                  <a:pt x="1910991" y="3738896"/>
                </a:cubicBezTo>
                <a:cubicBezTo>
                  <a:pt x="1895885" y="3764073"/>
                  <a:pt x="1883296" y="3776662"/>
                  <a:pt x="1873225" y="3776662"/>
                </a:cubicBezTo>
                <a:cubicBezTo>
                  <a:pt x="1822869" y="3766591"/>
                  <a:pt x="1797691" y="3733860"/>
                  <a:pt x="1797691" y="3678469"/>
                </a:cubicBezTo>
                <a:lnTo>
                  <a:pt x="1797691" y="3663363"/>
                </a:lnTo>
                <a:cubicBezTo>
                  <a:pt x="1797691" y="3628114"/>
                  <a:pt x="1815316" y="3562651"/>
                  <a:pt x="1850565" y="3466976"/>
                </a:cubicBezTo>
                <a:cubicBezTo>
                  <a:pt x="1880778" y="3401514"/>
                  <a:pt x="1895885" y="3368783"/>
                  <a:pt x="1895885" y="3368783"/>
                </a:cubicBezTo>
                <a:close/>
                <a:moveTo>
                  <a:pt x="7462685" y="3338570"/>
                </a:moveTo>
                <a:cubicBezTo>
                  <a:pt x="7447577" y="3358711"/>
                  <a:pt x="7440025" y="3378854"/>
                  <a:pt x="7440025" y="3398996"/>
                </a:cubicBezTo>
                <a:lnTo>
                  <a:pt x="7440025" y="3406549"/>
                </a:lnTo>
                <a:cubicBezTo>
                  <a:pt x="7440025" y="3421656"/>
                  <a:pt x="7452613" y="3429209"/>
                  <a:pt x="7477791" y="3429209"/>
                </a:cubicBezTo>
                <a:cubicBezTo>
                  <a:pt x="7518075" y="3429209"/>
                  <a:pt x="7538217" y="3421656"/>
                  <a:pt x="7538217" y="3406549"/>
                </a:cubicBezTo>
                <a:lnTo>
                  <a:pt x="7538217" y="3398996"/>
                </a:lnTo>
                <a:cubicBezTo>
                  <a:pt x="7513040" y="3373818"/>
                  <a:pt x="7487862" y="3353676"/>
                  <a:pt x="7462685" y="3338570"/>
                </a:cubicBezTo>
                <a:close/>
                <a:moveTo>
                  <a:pt x="6246599" y="3338570"/>
                </a:moveTo>
                <a:lnTo>
                  <a:pt x="6246599" y="3346123"/>
                </a:lnTo>
                <a:cubicBezTo>
                  <a:pt x="6186173" y="3492154"/>
                  <a:pt x="6155960" y="3587829"/>
                  <a:pt x="6155960" y="3633149"/>
                </a:cubicBezTo>
                <a:cubicBezTo>
                  <a:pt x="6160995" y="3678469"/>
                  <a:pt x="6171066" y="3701129"/>
                  <a:pt x="6186173" y="3701129"/>
                </a:cubicBezTo>
                <a:cubicBezTo>
                  <a:pt x="6206315" y="3701129"/>
                  <a:pt x="6221422" y="3678469"/>
                  <a:pt x="6231493" y="3633149"/>
                </a:cubicBezTo>
                <a:lnTo>
                  <a:pt x="6239046" y="3633149"/>
                </a:lnTo>
                <a:cubicBezTo>
                  <a:pt x="6249117" y="3633149"/>
                  <a:pt x="6254153" y="3635667"/>
                  <a:pt x="6254153" y="3640702"/>
                </a:cubicBezTo>
                <a:cubicBezTo>
                  <a:pt x="6239046" y="3716236"/>
                  <a:pt x="6213868" y="3776662"/>
                  <a:pt x="6178619" y="3821982"/>
                </a:cubicBezTo>
                <a:lnTo>
                  <a:pt x="6163513" y="3829536"/>
                </a:lnTo>
                <a:cubicBezTo>
                  <a:pt x="6138335" y="3829536"/>
                  <a:pt x="6118193" y="3801840"/>
                  <a:pt x="6103086" y="3746449"/>
                </a:cubicBezTo>
                <a:lnTo>
                  <a:pt x="6103086" y="3731342"/>
                </a:lnTo>
                <a:lnTo>
                  <a:pt x="6103086" y="3708682"/>
                </a:lnTo>
                <a:cubicBezTo>
                  <a:pt x="6103086" y="3663363"/>
                  <a:pt x="6128264" y="3580276"/>
                  <a:pt x="6178619" y="3459423"/>
                </a:cubicBezTo>
                <a:cubicBezTo>
                  <a:pt x="6208833" y="3383890"/>
                  <a:pt x="6231493" y="3343605"/>
                  <a:pt x="6246599" y="3338570"/>
                </a:cubicBezTo>
                <a:close/>
                <a:moveTo>
                  <a:pt x="4887001" y="3308356"/>
                </a:moveTo>
                <a:cubicBezTo>
                  <a:pt x="4917214" y="3308356"/>
                  <a:pt x="4944910" y="3331016"/>
                  <a:pt x="4970087" y="3376336"/>
                </a:cubicBezTo>
                <a:cubicBezTo>
                  <a:pt x="4965052" y="3411585"/>
                  <a:pt x="4952463" y="3429209"/>
                  <a:pt x="4932321" y="3429209"/>
                </a:cubicBezTo>
                <a:cubicBezTo>
                  <a:pt x="4881965" y="3444316"/>
                  <a:pt x="4849234" y="3459423"/>
                  <a:pt x="4834128" y="3474529"/>
                </a:cubicBezTo>
                <a:cubicBezTo>
                  <a:pt x="4864341" y="3565169"/>
                  <a:pt x="4879447" y="3638184"/>
                  <a:pt x="4879447" y="3693576"/>
                </a:cubicBezTo>
                <a:lnTo>
                  <a:pt x="4879447" y="3723789"/>
                </a:lnTo>
                <a:cubicBezTo>
                  <a:pt x="4879447" y="3748967"/>
                  <a:pt x="4874412" y="3779180"/>
                  <a:pt x="4864341" y="3814429"/>
                </a:cubicBezTo>
                <a:cubicBezTo>
                  <a:pt x="4864341" y="3738896"/>
                  <a:pt x="4851752" y="3658327"/>
                  <a:pt x="4826574" y="3572723"/>
                </a:cubicBezTo>
                <a:lnTo>
                  <a:pt x="4826574" y="3512296"/>
                </a:lnTo>
                <a:cubicBezTo>
                  <a:pt x="4826574" y="3451869"/>
                  <a:pt x="4846716" y="3409067"/>
                  <a:pt x="4887001" y="3383890"/>
                </a:cubicBezTo>
                <a:lnTo>
                  <a:pt x="4894554" y="3383890"/>
                </a:lnTo>
                <a:cubicBezTo>
                  <a:pt x="4889518" y="3378854"/>
                  <a:pt x="4884483" y="3376336"/>
                  <a:pt x="4879447" y="3376336"/>
                </a:cubicBezTo>
                <a:lnTo>
                  <a:pt x="4871894" y="3376336"/>
                </a:lnTo>
                <a:cubicBezTo>
                  <a:pt x="4866859" y="3376336"/>
                  <a:pt x="4856787" y="3383890"/>
                  <a:pt x="4841681" y="3398996"/>
                </a:cubicBezTo>
                <a:lnTo>
                  <a:pt x="4834128" y="3398996"/>
                </a:lnTo>
                <a:lnTo>
                  <a:pt x="4834128" y="3376336"/>
                </a:lnTo>
                <a:cubicBezTo>
                  <a:pt x="4834128" y="3331016"/>
                  <a:pt x="4851752" y="3308356"/>
                  <a:pt x="4887001" y="3308356"/>
                </a:cubicBezTo>
                <a:close/>
                <a:moveTo>
                  <a:pt x="7485345" y="3255483"/>
                </a:moveTo>
                <a:lnTo>
                  <a:pt x="7485345" y="3285696"/>
                </a:lnTo>
                <a:cubicBezTo>
                  <a:pt x="7545771" y="3315909"/>
                  <a:pt x="7575985" y="3351158"/>
                  <a:pt x="7575985" y="3391443"/>
                </a:cubicBezTo>
                <a:lnTo>
                  <a:pt x="7575985" y="3398996"/>
                </a:lnTo>
                <a:cubicBezTo>
                  <a:pt x="7575985" y="3454387"/>
                  <a:pt x="7545771" y="3489636"/>
                  <a:pt x="7485345" y="3504743"/>
                </a:cubicBezTo>
                <a:lnTo>
                  <a:pt x="7462685" y="3504743"/>
                </a:lnTo>
                <a:cubicBezTo>
                  <a:pt x="7427435" y="3499707"/>
                  <a:pt x="7409811" y="3479565"/>
                  <a:pt x="7409811" y="3444316"/>
                </a:cubicBezTo>
                <a:cubicBezTo>
                  <a:pt x="7409811" y="3404032"/>
                  <a:pt x="7427435" y="3351158"/>
                  <a:pt x="7462685" y="3285696"/>
                </a:cubicBezTo>
                <a:cubicBezTo>
                  <a:pt x="7462685" y="3265554"/>
                  <a:pt x="7470238" y="3255483"/>
                  <a:pt x="7485345" y="3255483"/>
                </a:cubicBezTo>
                <a:close/>
                <a:moveTo>
                  <a:pt x="4131669" y="3247930"/>
                </a:moveTo>
                <a:cubicBezTo>
                  <a:pt x="4227344" y="3328498"/>
                  <a:pt x="4277699" y="3371301"/>
                  <a:pt x="4282735" y="3376336"/>
                </a:cubicBezTo>
                <a:lnTo>
                  <a:pt x="4207202" y="3482082"/>
                </a:lnTo>
                <a:lnTo>
                  <a:pt x="4199649" y="3482082"/>
                </a:lnTo>
                <a:cubicBezTo>
                  <a:pt x="4098938" y="3406549"/>
                  <a:pt x="4046065" y="3366265"/>
                  <a:pt x="4041029" y="3361229"/>
                </a:cubicBezTo>
                <a:cubicBezTo>
                  <a:pt x="4086348" y="3300803"/>
                  <a:pt x="4116562" y="3263036"/>
                  <a:pt x="4131669" y="3247930"/>
                </a:cubicBezTo>
                <a:close/>
                <a:moveTo>
                  <a:pt x="1722158" y="3210163"/>
                </a:moveTo>
                <a:lnTo>
                  <a:pt x="1752371" y="3210163"/>
                </a:lnTo>
                <a:cubicBezTo>
                  <a:pt x="1767478" y="3225270"/>
                  <a:pt x="1775031" y="3245412"/>
                  <a:pt x="1775031" y="3270589"/>
                </a:cubicBezTo>
                <a:cubicBezTo>
                  <a:pt x="1775031" y="3285696"/>
                  <a:pt x="1772514" y="3293250"/>
                  <a:pt x="1767478" y="3293250"/>
                </a:cubicBezTo>
                <a:lnTo>
                  <a:pt x="1759925" y="3293250"/>
                </a:lnTo>
                <a:cubicBezTo>
                  <a:pt x="1744818" y="3278143"/>
                  <a:pt x="1732229" y="3270589"/>
                  <a:pt x="1722158" y="3270589"/>
                </a:cubicBezTo>
                <a:cubicBezTo>
                  <a:pt x="1702016" y="3270589"/>
                  <a:pt x="1679356" y="3338570"/>
                  <a:pt x="1654178" y="3474529"/>
                </a:cubicBezTo>
                <a:cubicBezTo>
                  <a:pt x="1689427" y="3489636"/>
                  <a:pt x="1717122" y="3512296"/>
                  <a:pt x="1737264" y="3542509"/>
                </a:cubicBezTo>
                <a:cubicBezTo>
                  <a:pt x="1732229" y="3582794"/>
                  <a:pt x="1724676" y="3602936"/>
                  <a:pt x="1714605" y="3602936"/>
                </a:cubicBezTo>
                <a:cubicBezTo>
                  <a:pt x="1689427" y="3607971"/>
                  <a:pt x="1651660" y="3623078"/>
                  <a:pt x="1601305" y="3648256"/>
                </a:cubicBezTo>
                <a:lnTo>
                  <a:pt x="1601305" y="3655809"/>
                </a:lnTo>
                <a:cubicBezTo>
                  <a:pt x="1626482" y="3761555"/>
                  <a:pt x="1639071" y="3842124"/>
                  <a:pt x="1639071" y="3897516"/>
                </a:cubicBezTo>
                <a:lnTo>
                  <a:pt x="1639071" y="3920175"/>
                </a:lnTo>
                <a:cubicBezTo>
                  <a:pt x="1639071" y="3975567"/>
                  <a:pt x="1634036" y="4005780"/>
                  <a:pt x="1623965" y="4010815"/>
                </a:cubicBezTo>
                <a:lnTo>
                  <a:pt x="1623965" y="4003262"/>
                </a:lnTo>
                <a:cubicBezTo>
                  <a:pt x="1623965" y="3957942"/>
                  <a:pt x="1611376" y="3849678"/>
                  <a:pt x="1586198" y="3678469"/>
                </a:cubicBezTo>
                <a:cubicBezTo>
                  <a:pt x="1586198" y="3628114"/>
                  <a:pt x="1611376" y="3585312"/>
                  <a:pt x="1661732" y="3550063"/>
                </a:cubicBezTo>
                <a:cubicBezTo>
                  <a:pt x="1646625" y="3545027"/>
                  <a:pt x="1636554" y="3542509"/>
                  <a:pt x="1631518" y="3542509"/>
                </a:cubicBezTo>
                <a:lnTo>
                  <a:pt x="1623965" y="3542509"/>
                </a:lnTo>
                <a:lnTo>
                  <a:pt x="1601305" y="3565169"/>
                </a:lnTo>
                <a:cubicBezTo>
                  <a:pt x="1601305" y="3534956"/>
                  <a:pt x="1608858" y="3507260"/>
                  <a:pt x="1623965" y="3482082"/>
                </a:cubicBezTo>
                <a:lnTo>
                  <a:pt x="1623965" y="3474529"/>
                </a:lnTo>
                <a:cubicBezTo>
                  <a:pt x="1623965" y="3444316"/>
                  <a:pt x="1606340" y="3396478"/>
                  <a:pt x="1571092" y="3331016"/>
                </a:cubicBezTo>
                <a:cubicBezTo>
                  <a:pt x="1535843" y="3331016"/>
                  <a:pt x="1513183" y="3318427"/>
                  <a:pt x="1503112" y="3293250"/>
                </a:cubicBezTo>
                <a:cubicBezTo>
                  <a:pt x="1518218" y="3252965"/>
                  <a:pt x="1528289" y="3232823"/>
                  <a:pt x="1533325" y="3232823"/>
                </a:cubicBezTo>
                <a:cubicBezTo>
                  <a:pt x="1563538" y="3242894"/>
                  <a:pt x="1586198" y="3263036"/>
                  <a:pt x="1601305" y="3293250"/>
                </a:cubicBezTo>
                <a:cubicBezTo>
                  <a:pt x="1626482" y="3348641"/>
                  <a:pt x="1639071" y="3383890"/>
                  <a:pt x="1639071" y="3398996"/>
                </a:cubicBezTo>
                <a:lnTo>
                  <a:pt x="1646625" y="3398996"/>
                </a:lnTo>
                <a:cubicBezTo>
                  <a:pt x="1661732" y="3323463"/>
                  <a:pt x="1676838" y="3270589"/>
                  <a:pt x="1691945" y="3240376"/>
                </a:cubicBezTo>
                <a:close/>
                <a:moveTo>
                  <a:pt x="6639372" y="3195056"/>
                </a:moveTo>
                <a:cubicBezTo>
                  <a:pt x="6659514" y="3195056"/>
                  <a:pt x="6677139" y="3212681"/>
                  <a:pt x="6692246" y="3247930"/>
                </a:cubicBezTo>
                <a:lnTo>
                  <a:pt x="6699799" y="3285696"/>
                </a:lnTo>
                <a:cubicBezTo>
                  <a:pt x="6699799" y="3331016"/>
                  <a:pt x="6679656" y="3404032"/>
                  <a:pt x="6639372" y="3504743"/>
                </a:cubicBezTo>
                <a:lnTo>
                  <a:pt x="6616712" y="3534956"/>
                </a:lnTo>
                <a:lnTo>
                  <a:pt x="6616712" y="3527403"/>
                </a:lnTo>
                <a:cubicBezTo>
                  <a:pt x="6646926" y="3431727"/>
                  <a:pt x="6662032" y="3373818"/>
                  <a:pt x="6662032" y="3353676"/>
                </a:cubicBezTo>
                <a:lnTo>
                  <a:pt x="6662032" y="3346123"/>
                </a:lnTo>
                <a:cubicBezTo>
                  <a:pt x="6662032" y="3310874"/>
                  <a:pt x="6649443" y="3290732"/>
                  <a:pt x="6624265" y="3285696"/>
                </a:cubicBezTo>
                <a:cubicBezTo>
                  <a:pt x="6604123" y="3290732"/>
                  <a:pt x="6594052" y="3305838"/>
                  <a:pt x="6594052" y="3331016"/>
                </a:cubicBezTo>
                <a:cubicBezTo>
                  <a:pt x="6594052" y="3336052"/>
                  <a:pt x="6594052" y="3338570"/>
                  <a:pt x="6594052" y="3338570"/>
                </a:cubicBezTo>
                <a:cubicBezTo>
                  <a:pt x="6578945" y="3338570"/>
                  <a:pt x="6571392" y="3336052"/>
                  <a:pt x="6571392" y="3331016"/>
                </a:cubicBezTo>
                <a:cubicBezTo>
                  <a:pt x="6571392" y="3290732"/>
                  <a:pt x="6589016" y="3247930"/>
                  <a:pt x="6624265" y="3202610"/>
                </a:cubicBezTo>
                <a:close/>
                <a:moveTo>
                  <a:pt x="3361229" y="3179950"/>
                </a:moveTo>
                <a:lnTo>
                  <a:pt x="3376336" y="3179950"/>
                </a:lnTo>
                <a:cubicBezTo>
                  <a:pt x="3386407" y="3179950"/>
                  <a:pt x="3398996" y="3190021"/>
                  <a:pt x="3414102" y="3210163"/>
                </a:cubicBezTo>
                <a:lnTo>
                  <a:pt x="3414102" y="3278143"/>
                </a:lnTo>
                <a:cubicBezTo>
                  <a:pt x="3388925" y="3258001"/>
                  <a:pt x="3371301" y="3247930"/>
                  <a:pt x="3361229" y="3247930"/>
                </a:cubicBezTo>
                <a:cubicBezTo>
                  <a:pt x="3341087" y="3247930"/>
                  <a:pt x="3331016" y="3275625"/>
                  <a:pt x="3331016" y="3331016"/>
                </a:cubicBezTo>
                <a:lnTo>
                  <a:pt x="3331016" y="3444316"/>
                </a:lnTo>
                <a:cubicBezTo>
                  <a:pt x="3331016" y="3459423"/>
                  <a:pt x="3325981" y="3466976"/>
                  <a:pt x="3315909" y="3466976"/>
                </a:cubicBezTo>
                <a:cubicBezTo>
                  <a:pt x="3315909" y="3461941"/>
                  <a:pt x="3298285" y="3431727"/>
                  <a:pt x="3263036" y="3376336"/>
                </a:cubicBezTo>
                <a:lnTo>
                  <a:pt x="3232823" y="3346123"/>
                </a:lnTo>
                <a:lnTo>
                  <a:pt x="3225270" y="3346123"/>
                </a:lnTo>
                <a:cubicBezTo>
                  <a:pt x="3205128" y="3336052"/>
                  <a:pt x="3182467" y="3323463"/>
                  <a:pt x="3157290" y="3308356"/>
                </a:cubicBezTo>
                <a:cubicBezTo>
                  <a:pt x="3162325" y="3258001"/>
                  <a:pt x="3169878" y="3232823"/>
                  <a:pt x="3179950" y="3232823"/>
                </a:cubicBezTo>
                <a:lnTo>
                  <a:pt x="3187503" y="3232823"/>
                </a:lnTo>
                <a:cubicBezTo>
                  <a:pt x="3217716" y="3232823"/>
                  <a:pt x="3260518" y="3283178"/>
                  <a:pt x="3315909" y="3383890"/>
                </a:cubicBezTo>
                <a:lnTo>
                  <a:pt x="3315909" y="3308356"/>
                </a:lnTo>
                <a:cubicBezTo>
                  <a:pt x="3315909" y="3247930"/>
                  <a:pt x="3325981" y="3207645"/>
                  <a:pt x="3346123" y="3187503"/>
                </a:cubicBezTo>
                <a:cubicBezTo>
                  <a:pt x="3351158" y="3182468"/>
                  <a:pt x="3356194" y="3179950"/>
                  <a:pt x="3361229" y="3179950"/>
                </a:cubicBezTo>
                <a:close/>
                <a:moveTo>
                  <a:pt x="2107378" y="3074203"/>
                </a:moveTo>
                <a:cubicBezTo>
                  <a:pt x="2203053" y="3149736"/>
                  <a:pt x="2253409" y="3190021"/>
                  <a:pt x="2258444" y="3195056"/>
                </a:cubicBezTo>
                <a:lnTo>
                  <a:pt x="2182911" y="3308356"/>
                </a:lnTo>
                <a:lnTo>
                  <a:pt x="2175358" y="3308356"/>
                </a:lnTo>
                <a:cubicBezTo>
                  <a:pt x="2074647" y="3227787"/>
                  <a:pt x="2021773" y="3184985"/>
                  <a:pt x="2016738" y="3179950"/>
                </a:cubicBezTo>
                <a:cubicBezTo>
                  <a:pt x="2062058" y="3119523"/>
                  <a:pt x="2092271" y="3084274"/>
                  <a:pt x="2107378" y="3074203"/>
                </a:cubicBezTo>
                <a:close/>
                <a:moveTo>
                  <a:pt x="3716235" y="3051543"/>
                </a:moveTo>
                <a:lnTo>
                  <a:pt x="3723789" y="3051543"/>
                </a:lnTo>
                <a:cubicBezTo>
                  <a:pt x="3748967" y="3132112"/>
                  <a:pt x="3761555" y="3190021"/>
                  <a:pt x="3761555" y="3225270"/>
                </a:cubicBezTo>
                <a:cubicBezTo>
                  <a:pt x="3761555" y="3265554"/>
                  <a:pt x="3743931" y="3290732"/>
                  <a:pt x="3708682" y="3300803"/>
                </a:cubicBezTo>
                <a:lnTo>
                  <a:pt x="3686022" y="3308356"/>
                </a:lnTo>
                <a:cubicBezTo>
                  <a:pt x="3660844" y="3283178"/>
                  <a:pt x="3648256" y="3265554"/>
                  <a:pt x="3648256" y="3255483"/>
                </a:cubicBezTo>
                <a:cubicBezTo>
                  <a:pt x="3618042" y="3300803"/>
                  <a:pt x="3585311" y="3323463"/>
                  <a:pt x="3550063" y="3323463"/>
                </a:cubicBezTo>
                <a:cubicBezTo>
                  <a:pt x="3524885" y="3303321"/>
                  <a:pt x="3512296" y="3252965"/>
                  <a:pt x="3512296" y="3172396"/>
                </a:cubicBezTo>
                <a:cubicBezTo>
                  <a:pt x="3497189" y="3167361"/>
                  <a:pt x="3489636" y="3162325"/>
                  <a:pt x="3489636" y="3157289"/>
                </a:cubicBezTo>
                <a:lnTo>
                  <a:pt x="3489636" y="3149736"/>
                </a:lnTo>
                <a:cubicBezTo>
                  <a:pt x="3494671" y="3114487"/>
                  <a:pt x="3507260" y="3096863"/>
                  <a:pt x="3527403" y="3096863"/>
                </a:cubicBezTo>
                <a:lnTo>
                  <a:pt x="3534956" y="3096863"/>
                </a:lnTo>
                <a:lnTo>
                  <a:pt x="3534956" y="3157289"/>
                </a:lnTo>
                <a:cubicBezTo>
                  <a:pt x="3534956" y="3227787"/>
                  <a:pt x="3550063" y="3263036"/>
                  <a:pt x="3580276" y="3263036"/>
                </a:cubicBezTo>
                <a:cubicBezTo>
                  <a:pt x="3605454" y="3263036"/>
                  <a:pt x="3620561" y="3235340"/>
                  <a:pt x="3625596" y="3179950"/>
                </a:cubicBezTo>
                <a:lnTo>
                  <a:pt x="3618042" y="3104416"/>
                </a:lnTo>
                <a:cubicBezTo>
                  <a:pt x="3623078" y="3079239"/>
                  <a:pt x="3625596" y="3066650"/>
                  <a:pt x="3625596" y="3066650"/>
                </a:cubicBezTo>
                <a:lnTo>
                  <a:pt x="3633149" y="3066650"/>
                </a:lnTo>
                <a:cubicBezTo>
                  <a:pt x="3638185" y="3066650"/>
                  <a:pt x="3645738" y="3101899"/>
                  <a:pt x="3655809" y="3172396"/>
                </a:cubicBezTo>
                <a:cubicBezTo>
                  <a:pt x="3665880" y="3222752"/>
                  <a:pt x="3683505" y="3247930"/>
                  <a:pt x="3708682" y="3247930"/>
                </a:cubicBezTo>
                <a:cubicBezTo>
                  <a:pt x="3723789" y="3242894"/>
                  <a:pt x="3731342" y="3237858"/>
                  <a:pt x="3731342" y="3232823"/>
                </a:cubicBezTo>
                <a:cubicBezTo>
                  <a:pt x="3731342" y="3217717"/>
                  <a:pt x="3721272" y="3179950"/>
                  <a:pt x="3701129" y="3119523"/>
                </a:cubicBezTo>
                <a:lnTo>
                  <a:pt x="3701129" y="3104416"/>
                </a:lnTo>
                <a:cubicBezTo>
                  <a:pt x="3706164" y="3084274"/>
                  <a:pt x="3711200" y="3066650"/>
                  <a:pt x="3716235" y="3051543"/>
                </a:cubicBezTo>
                <a:close/>
                <a:moveTo>
                  <a:pt x="5015407" y="2983563"/>
                </a:moveTo>
                <a:lnTo>
                  <a:pt x="5015407" y="3006223"/>
                </a:lnTo>
                <a:cubicBezTo>
                  <a:pt x="5015407" y="3036436"/>
                  <a:pt x="5053174" y="3071685"/>
                  <a:pt x="5128707" y="3111969"/>
                </a:cubicBezTo>
                <a:cubicBezTo>
                  <a:pt x="5153885" y="3122041"/>
                  <a:pt x="5179063" y="3127076"/>
                  <a:pt x="5204240" y="3127076"/>
                </a:cubicBezTo>
                <a:cubicBezTo>
                  <a:pt x="5229418" y="3127076"/>
                  <a:pt x="5242007" y="3124559"/>
                  <a:pt x="5242007" y="3119523"/>
                </a:cubicBezTo>
                <a:cubicBezTo>
                  <a:pt x="5216829" y="3069167"/>
                  <a:pt x="5171509" y="3031401"/>
                  <a:pt x="5106047" y="3006223"/>
                </a:cubicBezTo>
                <a:cubicBezTo>
                  <a:pt x="5065763" y="2991116"/>
                  <a:pt x="5035550" y="2983563"/>
                  <a:pt x="5015407" y="2983563"/>
                </a:cubicBezTo>
                <a:close/>
                <a:moveTo>
                  <a:pt x="1873225" y="2976010"/>
                </a:moveTo>
                <a:cubicBezTo>
                  <a:pt x="1848047" y="3016295"/>
                  <a:pt x="1827905" y="3049026"/>
                  <a:pt x="1812798" y="3074203"/>
                </a:cubicBezTo>
                <a:cubicBezTo>
                  <a:pt x="1641589" y="3139665"/>
                  <a:pt x="1387294" y="3225270"/>
                  <a:pt x="1049912" y="3331016"/>
                </a:cubicBezTo>
                <a:cubicBezTo>
                  <a:pt x="939130" y="3371301"/>
                  <a:pt x="843455" y="3409067"/>
                  <a:pt x="762886" y="3444316"/>
                </a:cubicBezTo>
                <a:cubicBezTo>
                  <a:pt x="788063" y="3373818"/>
                  <a:pt x="803170" y="3338570"/>
                  <a:pt x="808206" y="3338570"/>
                </a:cubicBezTo>
                <a:cubicBezTo>
                  <a:pt x="1165730" y="3222752"/>
                  <a:pt x="1520736" y="3101899"/>
                  <a:pt x="1873225" y="2976010"/>
                </a:cubicBezTo>
                <a:close/>
                <a:moveTo>
                  <a:pt x="5589460" y="2930690"/>
                </a:moveTo>
                <a:cubicBezTo>
                  <a:pt x="5513927" y="3137148"/>
                  <a:pt x="5476160" y="3252965"/>
                  <a:pt x="5476160" y="3278143"/>
                </a:cubicBezTo>
                <a:lnTo>
                  <a:pt x="5468607" y="3323463"/>
                </a:lnTo>
                <a:cubicBezTo>
                  <a:pt x="5473643" y="3383890"/>
                  <a:pt x="5488749" y="3414103"/>
                  <a:pt x="5513927" y="3414103"/>
                </a:cubicBezTo>
                <a:cubicBezTo>
                  <a:pt x="5529033" y="3414103"/>
                  <a:pt x="5544140" y="3398996"/>
                  <a:pt x="5559247" y="3368783"/>
                </a:cubicBezTo>
                <a:lnTo>
                  <a:pt x="5574353" y="3308356"/>
                </a:lnTo>
                <a:cubicBezTo>
                  <a:pt x="5589460" y="3318427"/>
                  <a:pt x="5597014" y="3323463"/>
                  <a:pt x="5597014" y="3323463"/>
                </a:cubicBezTo>
                <a:cubicBezTo>
                  <a:pt x="5586943" y="3383890"/>
                  <a:pt x="5574353" y="3431727"/>
                  <a:pt x="5559247" y="3466976"/>
                </a:cubicBezTo>
                <a:cubicBezTo>
                  <a:pt x="5539104" y="3507260"/>
                  <a:pt x="5513927" y="3545027"/>
                  <a:pt x="5483713" y="3580276"/>
                </a:cubicBezTo>
                <a:lnTo>
                  <a:pt x="5476160" y="3580276"/>
                </a:lnTo>
                <a:cubicBezTo>
                  <a:pt x="5456018" y="3580276"/>
                  <a:pt x="5435876" y="3562651"/>
                  <a:pt x="5415733" y="3527403"/>
                </a:cubicBezTo>
                <a:cubicBezTo>
                  <a:pt x="5405662" y="3492154"/>
                  <a:pt x="5400627" y="3461941"/>
                  <a:pt x="5400627" y="3436762"/>
                </a:cubicBezTo>
                <a:lnTo>
                  <a:pt x="5400627" y="3429209"/>
                </a:lnTo>
                <a:cubicBezTo>
                  <a:pt x="5400627" y="3353676"/>
                  <a:pt x="5440911" y="3220234"/>
                  <a:pt x="5521480" y="3028883"/>
                </a:cubicBezTo>
                <a:cubicBezTo>
                  <a:pt x="5546658" y="2973492"/>
                  <a:pt x="5569318" y="2940761"/>
                  <a:pt x="5589460" y="2930690"/>
                </a:cubicBezTo>
                <a:close/>
                <a:moveTo>
                  <a:pt x="8150037" y="2809837"/>
                </a:moveTo>
                <a:cubicBezTo>
                  <a:pt x="8124859" y="2910547"/>
                  <a:pt x="8112270" y="2970975"/>
                  <a:pt x="8112270" y="2991116"/>
                </a:cubicBezTo>
                <a:cubicBezTo>
                  <a:pt x="8112270" y="3031401"/>
                  <a:pt x="8122341" y="3054061"/>
                  <a:pt x="8142483" y="3059097"/>
                </a:cubicBezTo>
                <a:cubicBezTo>
                  <a:pt x="8162625" y="3059097"/>
                  <a:pt x="8175215" y="3041472"/>
                  <a:pt x="8180250" y="3006223"/>
                </a:cubicBezTo>
                <a:cubicBezTo>
                  <a:pt x="8190322" y="3006223"/>
                  <a:pt x="8195357" y="3008741"/>
                  <a:pt x="8195357" y="3013777"/>
                </a:cubicBezTo>
                <a:cubicBezTo>
                  <a:pt x="8195357" y="3054061"/>
                  <a:pt x="8177732" y="3099381"/>
                  <a:pt x="8142483" y="3149736"/>
                </a:cubicBezTo>
                <a:lnTo>
                  <a:pt x="8134931" y="3149736"/>
                </a:lnTo>
                <a:cubicBezTo>
                  <a:pt x="8109753" y="3149736"/>
                  <a:pt x="8089611" y="3127076"/>
                  <a:pt x="8074504" y="3081756"/>
                </a:cubicBezTo>
                <a:lnTo>
                  <a:pt x="8074504" y="3059097"/>
                </a:lnTo>
                <a:cubicBezTo>
                  <a:pt x="8074504" y="3013777"/>
                  <a:pt x="8089611" y="2948314"/>
                  <a:pt x="8119824" y="2862710"/>
                </a:cubicBezTo>
                <a:cubicBezTo>
                  <a:pt x="8129895" y="2832496"/>
                  <a:pt x="8139965" y="2814873"/>
                  <a:pt x="8150037" y="2809837"/>
                </a:cubicBezTo>
                <a:close/>
                <a:moveTo>
                  <a:pt x="2039398" y="2779623"/>
                </a:moveTo>
                <a:lnTo>
                  <a:pt x="2190464" y="2900477"/>
                </a:lnTo>
                <a:lnTo>
                  <a:pt x="2107378" y="3013777"/>
                </a:lnTo>
                <a:lnTo>
                  <a:pt x="1948758" y="2885370"/>
                </a:lnTo>
                <a:close/>
                <a:moveTo>
                  <a:pt x="1790138" y="2658770"/>
                </a:moveTo>
                <a:cubicBezTo>
                  <a:pt x="1820351" y="2658770"/>
                  <a:pt x="1840493" y="2683948"/>
                  <a:pt x="1850565" y="2734304"/>
                </a:cubicBezTo>
                <a:lnTo>
                  <a:pt x="1858118" y="2749410"/>
                </a:lnTo>
                <a:cubicBezTo>
                  <a:pt x="1843011" y="2819908"/>
                  <a:pt x="1807762" y="2900477"/>
                  <a:pt x="1752371" y="2991116"/>
                </a:cubicBezTo>
                <a:cubicBezTo>
                  <a:pt x="1732229" y="3011259"/>
                  <a:pt x="1722158" y="3021330"/>
                  <a:pt x="1722158" y="3021330"/>
                </a:cubicBezTo>
                <a:lnTo>
                  <a:pt x="1722158" y="3013777"/>
                </a:lnTo>
                <a:cubicBezTo>
                  <a:pt x="1777549" y="2908030"/>
                  <a:pt x="1805245" y="2840050"/>
                  <a:pt x="1805245" y="2809837"/>
                </a:cubicBezTo>
                <a:cubicBezTo>
                  <a:pt x="1800209" y="2769552"/>
                  <a:pt x="1787620" y="2749410"/>
                  <a:pt x="1767478" y="2749410"/>
                </a:cubicBezTo>
                <a:cubicBezTo>
                  <a:pt x="1752371" y="2749410"/>
                  <a:pt x="1737264" y="2767035"/>
                  <a:pt x="1722158" y="2802283"/>
                </a:cubicBezTo>
                <a:cubicBezTo>
                  <a:pt x="1707051" y="2797248"/>
                  <a:pt x="1699498" y="2794730"/>
                  <a:pt x="1699498" y="2794730"/>
                </a:cubicBezTo>
                <a:cubicBezTo>
                  <a:pt x="1719640" y="2729268"/>
                  <a:pt x="1749854" y="2683948"/>
                  <a:pt x="1790138" y="2658770"/>
                </a:cubicBezTo>
                <a:close/>
                <a:moveTo>
                  <a:pt x="6382559" y="2643664"/>
                </a:moveTo>
                <a:cubicBezTo>
                  <a:pt x="6301990" y="2688984"/>
                  <a:pt x="6261706" y="2726750"/>
                  <a:pt x="6261706" y="2756963"/>
                </a:cubicBezTo>
                <a:cubicBezTo>
                  <a:pt x="6266742" y="2787177"/>
                  <a:pt x="6281848" y="2802283"/>
                  <a:pt x="6307026" y="2802283"/>
                </a:cubicBezTo>
                <a:lnTo>
                  <a:pt x="6352346" y="2809837"/>
                </a:lnTo>
                <a:lnTo>
                  <a:pt x="6382559" y="2809837"/>
                </a:lnTo>
                <a:close/>
                <a:moveTo>
                  <a:pt x="2779623" y="2613450"/>
                </a:moveTo>
                <a:cubicBezTo>
                  <a:pt x="2744374" y="2739339"/>
                  <a:pt x="2726751" y="2817390"/>
                  <a:pt x="2726751" y="2847603"/>
                </a:cubicBezTo>
                <a:cubicBezTo>
                  <a:pt x="2731786" y="2902994"/>
                  <a:pt x="2744374" y="2930690"/>
                  <a:pt x="2764517" y="2930690"/>
                </a:cubicBezTo>
                <a:cubicBezTo>
                  <a:pt x="2789694" y="2930690"/>
                  <a:pt x="2804801" y="2908030"/>
                  <a:pt x="2809836" y="2862710"/>
                </a:cubicBezTo>
                <a:lnTo>
                  <a:pt x="2817390" y="2855157"/>
                </a:lnTo>
                <a:lnTo>
                  <a:pt x="2840050" y="2862710"/>
                </a:lnTo>
                <a:cubicBezTo>
                  <a:pt x="2840050" y="2913065"/>
                  <a:pt x="2817390" y="2968457"/>
                  <a:pt x="2772070" y="3028883"/>
                </a:cubicBezTo>
                <a:lnTo>
                  <a:pt x="2764517" y="3036436"/>
                </a:lnTo>
                <a:lnTo>
                  <a:pt x="2756964" y="3036436"/>
                </a:lnTo>
                <a:cubicBezTo>
                  <a:pt x="2721715" y="3036436"/>
                  <a:pt x="2696537" y="3003705"/>
                  <a:pt x="2681431" y="2938243"/>
                </a:cubicBezTo>
                <a:lnTo>
                  <a:pt x="2681431" y="2915583"/>
                </a:lnTo>
                <a:cubicBezTo>
                  <a:pt x="2681431" y="2855157"/>
                  <a:pt x="2701572" y="2769552"/>
                  <a:pt x="2741857" y="2658770"/>
                </a:cubicBezTo>
                <a:cubicBezTo>
                  <a:pt x="2751928" y="2643664"/>
                  <a:pt x="2764517" y="2628557"/>
                  <a:pt x="2779623" y="2613450"/>
                </a:cubicBezTo>
                <a:close/>
                <a:moveTo>
                  <a:pt x="2386851" y="2598344"/>
                </a:moveTo>
                <a:cubicBezTo>
                  <a:pt x="2417064" y="2628557"/>
                  <a:pt x="2452313" y="2681430"/>
                  <a:pt x="2492597" y="2756963"/>
                </a:cubicBezTo>
                <a:cubicBezTo>
                  <a:pt x="2558059" y="2872781"/>
                  <a:pt x="2590791" y="2983563"/>
                  <a:pt x="2590791" y="3089310"/>
                </a:cubicBezTo>
                <a:cubicBezTo>
                  <a:pt x="2590791" y="3260519"/>
                  <a:pt x="2525328" y="3444316"/>
                  <a:pt x="2394404" y="3640702"/>
                </a:cubicBezTo>
                <a:cubicBezTo>
                  <a:pt x="2364191" y="3686022"/>
                  <a:pt x="2328942" y="3736378"/>
                  <a:pt x="2288657" y="3791769"/>
                </a:cubicBezTo>
                <a:lnTo>
                  <a:pt x="2250891" y="3799322"/>
                </a:lnTo>
                <a:cubicBezTo>
                  <a:pt x="2396922" y="3582794"/>
                  <a:pt x="2474973" y="3426692"/>
                  <a:pt x="2485043" y="3331016"/>
                </a:cubicBezTo>
                <a:cubicBezTo>
                  <a:pt x="2495115" y="3285696"/>
                  <a:pt x="2500150" y="3250447"/>
                  <a:pt x="2500150" y="3225270"/>
                </a:cubicBezTo>
                <a:lnTo>
                  <a:pt x="2500150" y="3210163"/>
                </a:lnTo>
                <a:cubicBezTo>
                  <a:pt x="2500150" y="3059097"/>
                  <a:pt x="2439724" y="2895441"/>
                  <a:pt x="2318871" y="2719197"/>
                </a:cubicBezTo>
                <a:cubicBezTo>
                  <a:pt x="2323906" y="2704090"/>
                  <a:pt x="2346566" y="2663806"/>
                  <a:pt x="2386851" y="2598344"/>
                </a:cubicBezTo>
                <a:close/>
                <a:moveTo>
                  <a:pt x="4335608" y="2568131"/>
                </a:moveTo>
                <a:cubicBezTo>
                  <a:pt x="4365822" y="2568131"/>
                  <a:pt x="4385964" y="2590790"/>
                  <a:pt x="4396035" y="2636110"/>
                </a:cubicBezTo>
                <a:lnTo>
                  <a:pt x="4403588" y="2658770"/>
                </a:lnTo>
                <a:cubicBezTo>
                  <a:pt x="4393517" y="2729268"/>
                  <a:pt x="4378411" y="2794730"/>
                  <a:pt x="4358268" y="2855157"/>
                </a:cubicBezTo>
                <a:cubicBezTo>
                  <a:pt x="4343162" y="2880334"/>
                  <a:pt x="4330573" y="2895441"/>
                  <a:pt x="4320502" y="2900477"/>
                </a:cubicBezTo>
                <a:cubicBezTo>
                  <a:pt x="4350715" y="2804801"/>
                  <a:pt x="4365822" y="2744374"/>
                  <a:pt x="4365822" y="2719197"/>
                </a:cubicBezTo>
                <a:lnTo>
                  <a:pt x="4365822" y="2711643"/>
                </a:lnTo>
                <a:cubicBezTo>
                  <a:pt x="4365822" y="2686466"/>
                  <a:pt x="4355751" y="2668841"/>
                  <a:pt x="4335608" y="2658770"/>
                </a:cubicBezTo>
                <a:cubicBezTo>
                  <a:pt x="4315466" y="2658770"/>
                  <a:pt x="4302877" y="2673877"/>
                  <a:pt x="4297842" y="2704090"/>
                </a:cubicBezTo>
                <a:lnTo>
                  <a:pt x="4275182" y="2704090"/>
                </a:lnTo>
                <a:cubicBezTo>
                  <a:pt x="4280217" y="2663806"/>
                  <a:pt x="4287771" y="2633592"/>
                  <a:pt x="4297842" y="2613450"/>
                </a:cubicBezTo>
                <a:cubicBezTo>
                  <a:pt x="4307913" y="2598344"/>
                  <a:pt x="4320502" y="2583237"/>
                  <a:pt x="4335608" y="2568131"/>
                </a:cubicBezTo>
                <a:close/>
                <a:moveTo>
                  <a:pt x="8036737" y="2522810"/>
                </a:moveTo>
                <a:lnTo>
                  <a:pt x="8059397" y="2522810"/>
                </a:lnTo>
                <a:cubicBezTo>
                  <a:pt x="8074504" y="2542952"/>
                  <a:pt x="8082057" y="2563095"/>
                  <a:pt x="8082057" y="2583237"/>
                </a:cubicBezTo>
                <a:cubicBezTo>
                  <a:pt x="8082057" y="2608415"/>
                  <a:pt x="8079539" y="2621004"/>
                  <a:pt x="8074504" y="2621004"/>
                </a:cubicBezTo>
                <a:lnTo>
                  <a:pt x="8066951" y="2621004"/>
                </a:lnTo>
                <a:cubicBezTo>
                  <a:pt x="8051843" y="2600861"/>
                  <a:pt x="8036737" y="2590790"/>
                  <a:pt x="8021631" y="2590790"/>
                </a:cubicBezTo>
                <a:cubicBezTo>
                  <a:pt x="8001489" y="2615968"/>
                  <a:pt x="7981345" y="2683948"/>
                  <a:pt x="7961204" y="2794730"/>
                </a:cubicBezTo>
                <a:cubicBezTo>
                  <a:pt x="7996453" y="2809837"/>
                  <a:pt x="8026665" y="2835014"/>
                  <a:pt x="8051843" y="2870263"/>
                </a:cubicBezTo>
                <a:cubicBezTo>
                  <a:pt x="8041772" y="2905512"/>
                  <a:pt x="8034219" y="2923137"/>
                  <a:pt x="8029183" y="2923137"/>
                </a:cubicBezTo>
                <a:cubicBezTo>
                  <a:pt x="7993935" y="2928172"/>
                  <a:pt x="7956169" y="2940761"/>
                  <a:pt x="7915884" y="2960903"/>
                </a:cubicBezTo>
                <a:lnTo>
                  <a:pt x="7908331" y="2976010"/>
                </a:lnTo>
                <a:cubicBezTo>
                  <a:pt x="7938543" y="3076721"/>
                  <a:pt x="7953651" y="3159807"/>
                  <a:pt x="7953651" y="3225270"/>
                </a:cubicBezTo>
                <a:cubicBezTo>
                  <a:pt x="7948615" y="3275625"/>
                  <a:pt x="7943579" y="3310874"/>
                  <a:pt x="7938543" y="3331016"/>
                </a:cubicBezTo>
                <a:cubicBezTo>
                  <a:pt x="7938543" y="3300803"/>
                  <a:pt x="7923437" y="3190021"/>
                  <a:pt x="7893223" y="2998670"/>
                </a:cubicBezTo>
                <a:lnTo>
                  <a:pt x="7893223" y="2991116"/>
                </a:lnTo>
                <a:cubicBezTo>
                  <a:pt x="7893223" y="2945796"/>
                  <a:pt x="7918402" y="2908030"/>
                  <a:pt x="7968757" y="2877817"/>
                </a:cubicBezTo>
                <a:cubicBezTo>
                  <a:pt x="7968757" y="2867745"/>
                  <a:pt x="7958686" y="2862710"/>
                  <a:pt x="7938543" y="2862710"/>
                </a:cubicBezTo>
                <a:lnTo>
                  <a:pt x="7915884" y="2885370"/>
                </a:lnTo>
                <a:lnTo>
                  <a:pt x="7908331" y="2885370"/>
                </a:lnTo>
                <a:cubicBezTo>
                  <a:pt x="7908331" y="2850121"/>
                  <a:pt x="7918402" y="2819908"/>
                  <a:pt x="7938543" y="2794730"/>
                </a:cubicBezTo>
                <a:cubicBezTo>
                  <a:pt x="7938543" y="2769552"/>
                  <a:pt x="7920919" y="2719197"/>
                  <a:pt x="7885671" y="2643664"/>
                </a:cubicBezTo>
                <a:lnTo>
                  <a:pt x="7878117" y="2643664"/>
                </a:lnTo>
                <a:cubicBezTo>
                  <a:pt x="7837833" y="2643664"/>
                  <a:pt x="7815173" y="2633592"/>
                  <a:pt x="7810137" y="2613450"/>
                </a:cubicBezTo>
                <a:cubicBezTo>
                  <a:pt x="7820209" y="2578201"/>
                  <a:pt x="7830279" y="2558059"/>
                  <a:pt x="7840351" y="2553024"/>
                </a:cubicBezTo>
                <a:cubicBezTo>
                  <a:pt x="7865529" y="2553024"/>
                  <a:pt x="7890706" y="2575684"/>
                  <a:pt x="7915884" y="2621004"/>
                </a:cubicBezTo>
                <a:cubicBezTo>
                  <a:pt x="7941062" y="2671359"/>
                  <a:pt x="7953651" y="2704090"/>
                  <a:pt x="7953651" y="2719197"/>
                </a:cubicBezTo>
                <a:cubicBezTo>
                  <a:pt x="7978829" y="2588272"/>
                  <a:pt x="8006524" y="2522810"/>
                  <a:pt x="8036737" y="2522810"/>
                </a:cubicBezTo>
                <a:close/>
                <a:moveTo>
                  <a:pt x="6616712" y="2485044"/>
                </a:moveTo>
                <a:cubicBezTo>
                  <a:pt x="6536143" y="2535399"/>
                  <a:pt x="6490824" y="2568131"/>
                  <a:pt x="6480753" y="2583237"/>
                </a:cubicBezTo>
                <a:lnTo>
                  <a:pt x="6480753" y="2787177"/>
                </a:lnTo>
                <a:cubicBezTo>
                  <a:pt x="6531108" y="2777106"/>
                  <a:pt x="6576428" y="2746892"/>
                  <a:pt x="6616712" y="2696537"/>
                </a:cubicBezTo>
                <a:lnTo>
                  <a:pt x="6616712" y="2553024"/>
                </a:lnTo>
                <a:lnTo>
                  <a:pt x="6616712" y="2522810"/>
                </a:lnTo>
                <a:lnTo>
                  <a:pt x="6624265" y="2485044"/>
                </a:lnTo>
                <a:close/>
                <a:moveTo>
                  <a:pt x="7069911" y="2424617"/>
                </a:moveTo>
                <a:cubicBezTo>
                  <a:pt x="7039698" y="2520293"/>
                  <a:pt x="7024591" y="2580719"/>
                  <a:pt x="7024591" y="2605897"/>
                </a:cubicBezTo>
                <a:cubicBezTo>
                  <a:pt x="7029627" y="2651217"/>
                  <a:pt x="7042216" y="2673877"/>
                  <a:pt x="7062358" y="2673877"/>
                </a:cubicBezTo>
                <a:cubicBezTo>
                  <a:pt x="7082501" y="2663806"/>
                  <a:pt x="7092571" y="2651217"/>
                  <a:pt x="7092571" y="2636110"/>
                </a:cubicBezTo>
                <a:lnTo>
                  <a:pt x="7092571" y="2621004"/>
                </a:lnTo>
                <a:lnTo>
                  <a:pt x="7107678" y="2621004"/>
                </a:lnTo>
                <a:lnTo>
                  <a:pt x="7115231" y="2621004"/>
                </a:lnTo>
                <a:cubicBezTo>
                  <a:pt x="7115231" y="2671359"/>
                  <a:pt x="7095089" y="2716679"/>
                  <a:pt x="7054805" y="2756963"/>
                </a:cubicBezTo>
                <a:lnTo>
                  <a:pt x="7047251" y="2756963"/>
                </a:lnTo>
                <a:cubicBezTo>
                  <a:pt x="7022074" y="2756963"/>
                  <a:pt x="7004449" y="2731786"/>
                  <a:pt x="6994378" y="2681430"/>
                </a:cubicBezTo>
                <a:lnTo>
                  <a:pt x="6994378" y="2666323"/>
                </a:lnTo>
                <a:cubicBezTo>
                  <a:pt x="7004449" y="2570648"/>
                  <a:pt x="7024591" y="2495115"/>
                  <a:pt x="7054805" y="2439724"/>
                </a:cubicBezTo>
                <a:close/>
                <a:moveTo>
                  <a:pt x="4683061" y="2424617"/>
                </a:moveTo>
                <a:cubicBezTo>
                  <a:pt x="4753559" y="2515257"/>
                  <a:pt x="4788808" y="2610933"/>
                  <a:pt x="4788808" y="2711643"/>
                </a:cubicBezTo>
                <a:cubicBezTo>
                  <a:pt x="4788808" y="2822426"/>
                  <a:pt x="4735934" y="2950832"/>
                  <a:pt x="4630188" y="3096863"/>
                </a:cubicBezTo>
                <a:cubicBezTo>
                  <a:pt x="4620117" y="3106934"/>
                  <a:pt x="4612564" y="3111969"/>
                  <a:pt x="4607528" y="3111969"/>
                </a:cubicBezTo>
                <a:lnTo>
                  <a:pt x="4599975" y="3111969"/>
                </a:lnTo>
                <a:lnTo>
                  <a:pt x="4599975" y="3104416"/>
                </a:lnTo>
                <a:cubicBezTo>
                  <a:pt x="4690614" y="2968457"/>
                  <a:pt x="4735934" y="2877817"/>
                  <a:pt x="4735934" y="2832496"/>
                </a:cubicBezTo>
                <a:cubicBezTo>
                  <a:pt x="4735934" y="2832496"/>
                  <a:pt x="4738452" y="2812355"/>
                  <a:pt x="4743488" y="2772070"/>
                </a:cubicBezTo>
                <a:cubicBezTo>
                  <a:pt x="4743488" y="2691502"/>
                  <a:pt x="4708239" y="2595826"/>
                  <a:pt x="4637741" y="2485044"/>
                </a:cubicBezTo>
                <a:cubicBezTo>
                  <a:pt x="4657884" y="2449795"/>
                  <a:pt x="4672990" y="2429653"/>
                  <a:pt x="4683061" y="2424617"/>
                </a:cubicBezTo>
                <a:close/>
                <a:moveTo>
                  <a:pt x="2598344" y="2349084"/>
                </a:moveTo>
                <a:cubicBezTo>
                  <a:pt x="2563095" y="2449795"/>
                  <a:pt x="2545471" y="2512739"/>
                  <a:pt x="2545471" y="2537917"/>
                </a:cubicBezTo>
                <a:cubicBezTo>
                  <a:pt x="2545471" y="2568131"/>
                  <a:pt x="2558059" y="2590790"/>
                  <a:pt x="2583237" y="2605897"/>
                </a:cubicBezTo>
                <a:cubicBezTo>
                  <a:pt x="2603379" y="2605897"/>
                  <a:pt x="2615968" y="2590790"/>
                  <a:pt x="2621004" y="2560577"/>
                </a:cubicBezTo>
                <a:cubicBezTo>
                  <a:pt x="2621004" y="2550506"/>
                  <a:pt x="2623522" y="2545470"/>
                  <a:pt x="2628557" y="2545470"/>
                </a:cubicBezTo>
                <a:cubicBezTo>
                  <a:pt x="2638628" y="2545470"/>
                  <a:pt x="2643664" y="2547988"/>
                  <a:pt x="2643664" y="2553024"/>
                </a:cubicBezTo>
                <a:cubicBezTo>
                  <a:pt x="2643664" y="2598344"/>
                  <a:pt x="2623522" y="2646182"/>
                  <a:pt x="2583237" y="2696537"/>
                </a:cubicBezTo>
                <a:lnTo>
                  <a:pt x="2575684" y="2696537"/>
                </a:lnTo>
                <a:cubicBezTo>
                  <a:pt x="2555542" y="2696537"/>
                  <a:pt x="2535399" y="2676395"/>
                  <a:pt x="2515257" y="2636110"/>
                </a:cubicBezTo>
                <a:lnTo>
                  <a:pt x="2507704" y="2598344"/>
                </a:lnTo>
                <a:cubicBezTo>
                  <a:pt x="2507704" y="2573166"/>
                  <a:pt x="2520293" y="2515257"/>
                  <a:pt x="2545471" y="2424617"/>
                </a:cubicBezTo>
                <a:cubicBezTo>
                  <a:pt x="2565613" y="2379297"/>
                  <a:pt x="2583237" y="2354119"/>
                  <a:pt x="2598344" y="2349084"/>
                </a:cubicBezTo>
                <a:close/>
                <a:moveTo>
                  <a:pt x="2016738" y="2288658"/>
                </a:moveTo>
                <a:cubicBezTo>
                  <a:pt x="2077164" y="2379297"/>
                  <a:pt x="2142627" y="2424617"/>
                  <a:pt x="2213124" y="2424617"/>
                </a:cubicBezTo>
                <a:lnTo>
                  <a:pt x="2258444" y="2424617"/>
                </a:lnTo>
                <a:cubicBezTo>
                  <a:pt x="2218160" y="2333977"/>
                  <a:pt x="2140109" y="2288658"/>
                  <a:pt x="2024291" y="2288658"/>
                </a:cubicBezTo>
                <a:close/>
                <a:moveTo>
                  <a:pt x="8270890" y="2265997"/>
                </a:moveTo>
                <a:cubicBezTo>
                  <a:pt x="8270890" y="2291175"/>
                  <a:pt x="8291032" y="2359155"/>
                  <a:pt x="8331317" y="2469937"/>
                </a:cubicBezTo>
                <a:cubicBezTo>
                  <a:pt x="8351459" y="2495115"/>
                  <a:pt x="8374119" y="2553024"/>
                  <a:pt x="8399297" y="2643664"/>
                </a:cubicBezTo>
                <a:lnTo>
                  <a:pt x="8323763" y="2553024"/>
                </a:lnTo>
                <a:lnTo>
                  <a:pt x="8323763" y="2560577"/>
                </a:lnTo>
                <a:lnTo>
                  <a:pt x="8323763" y="2628557"/>
                </a:lnTo>
                <a:lnTo>
                  <a:pt x="8467276" y="3240376"/>
                </a:lnTo>
                <a:cubicBezTo>
                  <a:pt x="8477348" y="3290732"/>
                  <a:pt x="8482383" y="3333534"/>
                  <a:pt x="8482383" y="3368783"/>
                </a:cubicBezTo>
                <a:cubicBezTo>
                  <a:pt x="8482383" y="3409067"/>
                  <a:pt x="8457205" y="3479565"/>
                  <a:pt x="8406850" y="3580276"/>
                </a:cubicBezTo>
                <a:cubicBezTo>
                  <a:pt x="8356495" y="3675951"/>
                  <a:pt x="8303621" y="3723789"/>
                  <a:pt x="8248230" y="3723789"/>
                </a:cubicBezTo>
                <a:lnTo>
                  <a:pt x="8240677" y="3723789"/>
                </a:lnTo>
                <a:cubicBezTo>
                  <a:pt x="8175215" y="3723789"/>
                  <a:pt x="8114788" y="3670916"/>
                  <a:pt x="8059397" y="3565169"/>
                </a:cubicBezTo>
                <a:lnTo>
                  <a:pt x="8044291" y="3527403"/>
                </a:lnTo>
                <a:cubicBezTo>
                  <a:pt x="8014077" y="3587829"/>
                  <a:pt x="7973793" y="3645738"/>
                  <a:pt x="7923437" y="3701129"/>
                </a:cubicBezTo>
                <a:cubicBezTo>
                  <a:pt x="7878117" y="3726307"/>
                  <a:pt x="7842869" y="3738896"/>
                  <a:pt x="7817691" y="3738896"/>
                </a:cubicBezTo>
                <a:cubicBezTo>
                  <a:pt x="7757264" y="3738896"/>
                  <a:pt x="7716979" y="3680987"/>
                  <a:pt x="7696837" y="3565169"/>
                </a:cubicBezTo>
                <a:cubicBezTo>
                  <a:pt x="7696837" y="3565169"/>
                  <a:pt x="7694319" y="3565169"/>
                  <a:pt x="7689284" y="3565169"/>
                </a:cubicBezTo>
                <a:cubicBezTo>
                  <a:pt x="7593609" y="3706165"/>
                  <a:pt x="7505487" y="3776662"/>
                  <a:pt x="7424918" y="3776662"/>
                </a:cubicBezTo>
                <a:cubicBezTo>
                  <a:pt x="7354420" y="3776662"/>
                  <a:pt x="7293993" y="3718753"/>
                  <a:pt x="7243638" y="3602936"/>
                </a:cubicBezTo>
                <a:cubicBezTo>
                  <a:pt x="7233567" y="3552580"/>
                  <a:pt x="7228531" y="3487118"/>
                  <a:pt x="7228531" y="3406549"/>
                </a:cubicBezTo>
                <a:lnTo>
                  <a:pt x="7228531" y="3300803"/>
                </a:lnTo>
                <a:lnTo>
                  <a:pt x="7220978" y="3255483"/>
                </a:lnTo>
                <a:cubicBezTo>
                  <a:pt x="7180694" y="3331016"/>
                  <a:pt x="7130339" y="3396478"/>
                  <a:pt x="7069911" y="3451869"/>
                </a:cubicBezTo>
                <a:cubicBezTo>
                  <a:pt x="7044733" y="3477047"/>
                  <a:pt x="7024591" y="3494672"/>
                  <a:pt x="7009485" y="3504743"/>
                </a:cubicBezTo>
                <a:cubicBezTo>
                  <a:pt x="7039698" y="3529920"/>
                  <a:pt x="7059841" y="3555098"/>
                  <a:pt x="7069911" y="3580276"/>
                </a:cubicBezTo>
                <a:cubicBezTo>
                  <a:pt x="7110196" y="3640702"/>
                  <a:pt x="7130339" y="3691058"/>
                  <a:pt x="7130339" y="3731342"/>
                </a:cubicBezTo>
                <a:lnTo>
                  <a:pt x="7130339" y="3761555"/>
                </a:lnTo>
                <a:cubicBezTo>
                  <a:pt x="7130339" y="3811911"/>
                  <a:pt x="7102643" y="3857231"/>
                  <a:pt x="7047251" y="3897516"/>
                </a:cubicBezTo>
                <a:cubicBezTo>
                  <a:pt x="7032145" y="3912622"/>
                  <a:pt x="7014521" y="3920175"/>
                  <a:pt x="6994378" y="3920175"/>
                </a:cubicBezTo>
                <a:lnTo>
                  <a:pt x="6979272" y="3920175"/>
                </a:lnTo>
                <a:cubicBezTo>
                  <a:pt x="6923881" y="3920175"/>
                  <a:pt x="6863454" y="3889962"/>
                  <a:pt x="6797992" y="3829536"/>
                </a:cubicBezTo>
                <a:cubicBezTo>
                  <a:pt x="6747636" y="3779180"/>
                  <a:pt x="6717423" y="3718753"/>
                  <a:pt x="6707352" y="3648256"/>
                </a:cubicBezTo>
                <a:lnTo>
                  <a:pt x="6707352" y="3640702"/>
                </a:lnTo>
                <a:cubicBezTo>
                  <a:pt x="6702316" y="3645738"/>
                  <a:pt x="6684692" y="3673433"/>
                  <a:pt x="6654479" y="3723789"/>
                </a:cubicBezTo>
                <a:cubicBezTo>
                  <a:pt x="6578945" y="3839606"/>
                  <a:pt x="6488306" y="3922693"/>
                  <a:pt x="6382559" y="3973049"/>
                </a:cubicBezTo>
                <a:cubicBezTo>
                  <a:pt x="6342275" y="4003262"/>
                  <a:pt x="6211350" y="4063689"/>
                  <a:pt x="5989786" y="4154329"/>
                </a:cubicBezTo>
                <a:cubicBezTo>
                  <a:pt x="5803471" y="4219791"/>
                  <a:pt x="5692689" y="4252522"/>
                  <a:pt x="5657440" y="4252522"/>
                </a:cubicBezTo>
                <a:cubicBezTo>
                  <a:pt x="5541622" y="4282735"/>
                  <a:pt x="5362860" y="4310431"/>
                  <a:pt x="5121154" y="4335608"/>
                </a:cubicBezTo>
                <a:cubicBezTo>
                  <a:pt x="4939874" y="4280217"/>
                  <a:pt x="4813985" y="4252522"/>
                  <a:pt x="4743488" y="4252522"/>
                </a:cubicBezTo>
                <a:cubicBezTo>
                  <a:pt x="4733417" y="4227344"/>
                  <a:pt x="4728381" y="4212237"/>
                  <a:pt x="4728381" y="4207202"/>
                </a:cubicBezTo>
                <a:cubicBezTo>
                  <a:pt x="4954981" y="4207202"/>
                  <a:pt x="5214311" y="4184542"/>
                  <a:pt x="5506373" y="4139222"/>
                </a:cubicBezTo>
                <a:cubicBezTo>
                  <a:pt x="5768222" y="4093902"/>
                  <a:pt x="5982233" y="4041028"/>
                  <a:pt x="6148406" y="3980602"/>
                </a:cubicBezTo>
                <a:cubicBezTo>
                  <a:pt x="6264223" y="3940318"/>
                  <a:pt x="6367453" y="3887444"/>
                  <a:pt x="6458092" y="3821982"/>
                </a:cubicBezTo>
                <a:cubicBezTo>
                  <a:pt x="6558803" y="3756520"/>
                  <a:pt x="6639372" y="3673433"/>
                  <a:pt x="6699799" y="3572723"/>
                </a:cubicBezTo>
                <a:cubicBezTo>
                  <a:pt x="6724976" y="3527403"/>
                  <a:pt x="6740083" y="3504743"/>
                  <a:pt x="6745118" y="3504743"/>
                </a:cubicBezTo>
                <a:cubicBezTo>
                  <a:pt x="6765261" y="3504743"/>
                  <a:pt x="6775332" y="3507260"/>
                  <a:pt x="6775332" y="3512296"/>
                </a:cubicBezTo>
                <a:cubicBezTo>
                  <a:pt x="6820652" y="3472011"/>
                  <a:pt x="6855901" y="3449352"/>
                  <a:pt x="6881079" y="3444316"/>
                </a:cubicBezTo>
                <a:cubicBezTo>
                  <a:pt x="6951576" y="3414103"/>
                  <a:pt x="7022074" y="3368783"/>
                  <a:pt x="7092571" y="3308356"/>
                </a:cubicBezTo>
                <a:cubicBezTo>
                  <a:pt x="7173141" y="3227787"/>
                  <a:pt x="7223495" y="3162325"/>
                  <a:pt x="7243638" y="3111969"/>
                </a:cubicBezTo>
                <a:cubicBezTo>
                  <a:pt x="7243638" y="3111969"/>
                  <a:pt x="7246155" y="3104416"/>
                  <a:pt x="7251191" y="3089310"/>
                </a:cubicBezTo>
                <a:cubicBezTo>
                  <a:pt x="7261263" y="3079239"/>
                  <a:pt x="7271334" y="3074203"/>
                  <a:pt x="7281405" y="3074203"/>
                </a:cubicBezTo>
                <a:cubicBezTo>
                  <a:pt x="7286441" y="3074203"/>
                  <a:pt x="7291475" y="3149736"/>
                  <a:pt x="7296511" y="3300803"/>
                </a:cubicBezTo>
                <a:cubicBezTo>
                  <a:pt x="7301547" y="3386407"/>
                  <a:pt x="7309100" y="3446834"/>
                  <a:pt x="7319171" y="3482082"/>
                </a:cubicBezTo>
                <a:cubicBezTo>
                  <a:pt x="7349385" y="3567687"/>
                  <a:pt x="7404775" y="3610489"/>
                  <a:pt x="7485345" y="3610489"/>
                </a:cubicBezTo>
                <a:cubicBezTo>
                  <a:pt x="7525629" y="3610489"/>
                  <a:pt x="7570949" y="3595382"/>
                  <a:pt x="7621305" y="3565169"/>
                </a:cubicBezTo>
                <a:cubicBezTo>
                  <a:pt x="7676695" y="3484600"/>
                  <a:pt x="7722015" y="3406549"/>
                  <a:pt x="7757264" y="3331016"/>
                </a:cubicBezTo>
                <a:lnTo>
                  <a:pt x="7757264" y="3406549"/>
                </a:lnTo>
                <a:lnTo>
                  <a:pt x="7757264" y="3414103"/>
                </a:lnTo>
                <a:lnTo>
                  <a:pt x="7757264" y="3421656"/>
                </a:lnTo>
                <a:lnTo>
                  <a:pt x="7757264" y="3436762"/>
                </a:lnTo>
                <a:cubicBezTo>
                  <a:pt x="7757264" y="3512296"/>
                  <a:pt x="7779924" y="3560133"/>
                  <a:pt x="7825244" y="3580276"/>
                </a:cubicBezTo>
                <a:lnTo>
                  <a:pt x="7855457" y="3587829"/>
                </a:lnTo>
                <a:cubicBezTo>
                  <a:pt x="7905813" y="3587829"/>
                  <a:pt x="7958686" y="3550063"/>
                  <a:pt x="8014077" y="3474529"/>
                </a:cubicBezTo>
                <a:cubicBezTo>
                  <a:pt x="8034219" y="3434245"/>
                  <a:pt x="8054361" y="3371301"/>
                  <a:pt x="8074504" y="3285696"/>
                </a:cubicBezTo>
                <a:lnTo>
                  <a:pt x="8097163" y="3270589"/>
                </a:lnTo>
                <a:cubicBezTo>
                  <a:pt x="8112270" y="3346123"/>
                  <a:pt x="8124859" y="3404032"/>
                  <a:pt x="8134931" y="3444316"/>
                </a:cubicBezTo>
                <a:cubicBezTo>
                  <a:pt x="8170179" y="3519849"/>
                  <a:pt x="8218017" y="3557616"/>
                  <a:pt x="8278443" y="3557616"/>
                </a:cubicBezTo>
                <a:lnTo>
                  <a:pt x="8301103" y="3557616"/>
                </a:lnTo>
                <a:cubicBezTo>
                  <a:pt x="8331317" y="3557616"/>
                  <a:pt x="8361530" y="3542509"/>
                  <a:pt x="8391743" y="3512296"/>
                </a:cubicBezTo>
                <a:cubicBezTo>
                  <a:pt x="8376637" y="3376336"/>
                  <a:pt x="8359012" y="3255483"/>
                  <a:pt x="8338870" y="3149736"/>
                </a:cubicBezTo>
                <a:lnTo>
                  <a:pt x="8172697" y="2364191"/>
                </a:lnTo>
                <a:close/>
                <a:moveTo>
                  <a:pt x="3315909" y="2258444"/>
                </a:moveTo>
                <a:cubicBezTo>
                  <a:pt x="3300803" y="2278586"/>
                  <a:pt x="3293249" y="2296211"/>
                  <a:pt x="3293249" y="2311317"/>
                </a:cubicBezTo>
                <a:cubicBezTo>
                  <a:pt x="3293249" y="2331460"/>
                  <a:pt x="3308356" y="2341530"/>
                  <a:pt x="3338569" y="2341530"/>
                </a:cubicBezTo>
                <a:cubicBezTo>
                  <a:pt x="3373818" y="2341530"/>
                  <a:pt x="3391443" y="2333977"/>
                  <a:pt x="3391443" y="2318871"/>
                </a:cubicBezTo>
                <a:lnTo>
                  <a:pt x="3391443" y="2311317"/>
                </a:lnTo>
                <a:cubicBezTo>
                  <a:pt x="3366265" y="2281104"/>
                  <a:pt x="3341087" y="2263479"/>
                  <a:pt x="3315909" y="2258444"/>
                </a:cubicBezTo>
                <a:close/>
                <a:moveTo>
                  <a:pt x="6239046" y="2243338"/>
                </a:moveTo>
                <a:lnTo>
                  <a:pt x="6246599" y="2243338"/>
                </a:lnTo>
                <a:cubicBezTo>
                  <a:pt x="6271777" y="2253409"/>
                  <a:pt x="6284366" y="2273551"/>
                  <a:pt x="6284366" y="2303764"/>
                </a:cubicBezTo>
                <a:lnTo>
                  <a:pt x="6284366" y="2318871"/>
                </a:lnTo>
                <a:cubicBezTo>
                  <a:pt x="6269259" y="2399439"/>
                  <a:pt x="6239046" y="2469937"/>
                  <a:pt x="6193726" y="2530364"/>
                </a:cubicBezTo>
                <a:lnTo>
                  <a:pt x="6186173" y="2537917"/>
                </a:lnTo>
                <a:lnTo>
                  <a:pt x="6178619" y="2537917"/>
                </a:lnTo>
                <a:cubicBezTo>
                  <a:pt x="6223939" y="2442242"/>
                  <a:pt x="6246599" y="2384333"/>
                  <a:pt x="6246599" y="2364191"/>
                </a:cubicBezTo>
                <a:cubicBezTo>
                  <a:pt x="6246599" y="2333977"/>
                  <a:pt x="6239046" y="2318871"/>
                  <a:pt x="6223939" y="2318871"/>
                </a:cubicBezTo>
                <a:cubicBezTo>
                  <a:pt x="6198762" y="2323906"/>
                  <a:pt x="6186173" y="2336495"/>
                  <a:pt x="6186173" y="2356637"/>
                </a:cubicBezTo>
                <a:lnTo>
                  <a:pt x="6186173" y="2364191"/>
                </a:lnTo>
                <a:cubicBezTo>
                  <a:pt x="6171066" y="2359155"/>
                  <a:pt x="6163513" y="2354119"/>
                  <a:pt x="6163513" y="2349084"/>
                </a:cubicBezTo>
                <a:cubicBezTo>
                  <a:pt x="6183655" y="2293693"/>
                  <a:pt x="6208833" y="2258444"/>
                  <a:pt x="6239046" y="2243338"/>
                </a:cubicBezTo>
                <a:close/>
                <a:moveTo>
                  <a:pt x="5748080" y="2205571"/>
                </a:moveTo>
                <a:lnTo>
                  <a:pt x="5755633" y="2205571"/>
                </a:lnTo>
                <a:cubicBezTo>
                  <a:pt x="5755633" y="2205571"/>
                  <a:pt x="5760669" y="2240820"/>
                  <a:pt x="5770740" y="2311317"/>
                </a:cubicBezTo>
                <a:cubicBezTo>
                  <a:pt x="5785846" y="2361673"/>
                  <a:pt x="5805989" y="2386850"/>
                  <a:pt x="5831167" y="2386850"/>
                </a:cubicBezTo>
                <a:cubicBezTo>
                  <a:pt x="5846273" y="2386850"/>
                  <a:pt x="5853826" y="2384333"/>
                  <a:pt x="5853826" y="2379297"/>
                </a:cubicBezTo>
                <a:lnTo>
                  <a:pt x="5853826" y="2371744"/>
                </a:lnTo>
                <a:cubicBezTo>
                  <a:pt x="5853826" y="2356637"/>
                  <a:pt x="5841238" y="2321388"/>
                  <a:pt x="5816059" y="2265997"/>
                </a:cubicBezTo>
                <a:lnTo>
                  <a:pt x="5816059" y="2243338"/>
                </a:lnTo>
                <a:cubicBezTo>
                  <a:pt x="5816059" y="2228231"/>
                  <a:pt x="5821095" y="2215642"/>
                  <a:pt x="5831167" y="2205571"/>
                </a:cubicBezTo>
                <a:lnTo>
                  <a:pt x="5838720" y="2205571"/>
                </a:lnTo>
                <a:cubicBezTo>
                  <a:pt x="5863897" y="2286140"/>
                  <a:pt x="5876487" y="2339013"/>
                  <a:pt x="5876487" y="2364191"/>
                </a:cubicBezTo>
                <a:lnTo>
                  <a:pt x="5876487" y="2386850"/>
                </a:lnTo>
                <a:cubicBezTo>
                  <a:pt x="5876487" y="2412028"/>
                  <a:pt x="5858862" y="2432170"/>
                  <a:pt x="5823613" y="2447277"/>
                </a:cubicBezTo>
                <a:lnTo>
                  <a:pt x="5793400" y="2447277"/>
                </a:lnTo>
                <a:cubicBezTo>
                  <a:pt x="5778293" y="2432170"/>
                  <a:pt x="5768222" y="2417064"/>
                  <a:pt x="5763187" y="2401957"/>
                </a:cubicBezTo>
                <a:lnTo>
                  <a:pt x="5755633" y="2401957"/>
                </a:lnTo>
                <a:cubicBezTo>
                  <a:pt x="5730455" y="2447277"/>
                  <a:pt x="5702760" y="2469937"/>
                  <a:pt x="5672547" y="2469937"/>
                </a:cubicBezTo>
                <a:cubicBezTo>
                  <a:pt x="5662476" y="2464901"/>
                  <a:pt x="5649886" y="2444759"/>
                  <a:pt x="5634780" y="2409511"/>
                </a:cubicBezTo>
                <a:lnTo>
                  <a:pt x="5619673" y="2311317"/>
                </a:lnTo>
                <a:cubicBezTo>
                  <a:pt x="5614637" y="2306282"/>
                  <a:pt x="5612120" y="2303764"/>
                  <a:pt x="5612120" y="2303764"/>
                </a:cubicBezTo>
                <a:cubicBezTo>
                  <a:pt x="5612120" y="2268515"/>
                  <a:pt x="5622191" y="2248373"/>
                  <a:pt x="5642333" y="2243338"/>
                </a:cubicBezTo>
                <a:lnTo>
                  <a:pt x="5657440" y="2243338"/>
                </a:lnTo>
                <a:lnTo>
                  <a:pt x="5657440" y="2250891"/>
                </a:lnTo>
                <a:lnTo>
                  <a:pt x="5657440" y="2303764"/>
                </a:lnTo>
                <a:cubicBezTo>
                  <a:pt x="5657440" y="2369226"/>
                  <a:pt x="5670029" y="2401957"/>
                  <a:pt x="5695206" y="2401957"/>
                </a:cubicBezTo>
                <a:cubicBezTo>
                  <a:pt x="5720384" y="2401957"/>
                  <a:pt x="5735491" y="2379297"/>
                  <a:pt x="5740526" y="2333977"/>
                </a:cubicBezTo>
                <a:lnTo>
                  <a:pt x="5740526" y="2326424"/>
                </a:lnTo>
                <a:lnTo>
                  <a:pt x="5732973" y="2250891"/>
                </a:lnTo>
                <a:cubicBezTo>
                  <a:pt x="5738009" y="2220677"/>
                  <a:pt x="5743044" y="2205571"/>
                  <a:pt x="5748080" y="2205571"/>
                </a:cubicBezTo>
                <a:close/>
                <a:moveTo>
                  <a:pt x="3331016" y="2190464"/>
                </a:moveTo>
                <a:lnTo>
                  <a:pt x="3338569" y="2190464"/>
                </a:lnTo>
                <a:cubicBezTo>
                  <a:pt x="3343605" y="2200535"/>
                  <a:pt x="3351158" y="2210606"/>
                  <a:pt x="3361229" y="2220677"/>
                </a:cubicBezTo>
                <a:cubicBezTo>
                  <a:pt x="3406549" y="2240820"/>
                  <a:pt x="3429209" y="2273551"/>
                  <a:pt x="3429209" y="2318871"/>
                </a:cubicBezTo>
                <a:cubicBezTo>
                  <a:pt x="3429209" y="2374262"/>
                  <a:pt x="3396478" y="2404475"/>
                  <a:pt x="3331016" y="2409511"/>
                </a:cubicBezTo>
                <a:lnTo>
                  <a:pt x="3315909" y="2409511"/>
                </a:lnTo>
                <a:cubicBezTo>
                  <a:pt x="3295768" y="2409511"/>
                  <a:pt x="3283179" y="2394404"/>
                  <a:pt x="3278143" y="2364191"/>
                </a:cubicBezTo>
                <a:lnTo>
                  <a:pt x="3278143" y="2333977"/>
                </a:lnTo>
                <a:cubicBezTo>
                  <a:pt x="3278143" y="2313835"/>
                  <a:pt x="3290732" y="2276068"/>
                  <a:pt x="3315909" y="2220677"/>
                </a:cubicBezTo>
                <a:cubicBezTo>
                  <a:pt x="3320945" y="2200535"/>
                  <a:pt x="3325981" y="2190464"/>
                  <a:pt x="3331016" y="2190464"/>
                </a:cubicBezTo>
                <a:close/>
                <a:moveTo>
                  <a:pt x="7364491" y="2114931"/>
                </a:moveTo>
                <a:lnTo>
                  <a:pt x="7379597" y="2114931"/>
                </a:lnTo>
                <a:cubicBezTo>
                  <a:pt x="7450095" y="2190464"/>
                  <a:pt x="7485345" y="2265997"/>
                  <a:pt x="7485345" y="2341530"/>
                </a:cubicBezTo>
                <a:cubicBezTo>
                  <a:pt x="7485345" y="2406993"/>
                  <a:pt x="7462685" y="2520293"/>
                  <a:pt x="7417365" y="2681430"/>
                </a:cubicBezTo>
                <a:lnTo>
                  <a:pt x="7417365" y="2704090"/>
                </a:lnTo>
                <a:cubicBezTo>
                  <a:pt x="7417365" y="2744374"/>
                  <a:pt x="7429953" y="2764517"/>
                  <a:pt x="7455131" y="2764517"/>
                </a:cubicBezTo>
                <a:lnTo>
                  <a:pt x="7462685" y="2764517"/>
                </a:lnTo>
                <a:cubicBezTo>
                  <a:pt x="7477791" y="2764517"/>
                  <a:pt x="7487862" y="2754445"/>
                  <a:pt x="7492897" y="2734304"/>
                </a:cubicBezTo>
                <a:lnTo>
                  <a:pt x="7515558" y="2704090"/>
                </a:lnTo>
                <a:lnTo>
                  <a:pt x="7523111" y="2711643"/>
                </a:lnTo>
                <a:cubicBezTo>
                  <a:pt x="7508004" y="2767035"/>
                  <a:pt x="7487862" y="2804801"/>
                  <a:pt x="7462685" y="2824943"/>
                </a:cubicBezTo>
                <a:cubicBezTo>
                  <a:pt x="7447577" y="2835014"/>
                  <a:pt x="7434989" y="2840050"/>
                  <a:pt x="7424918" y="2840050"/>
                </a:cubicBezTo>
                <a:cubicBezTo>
                  <a:pt x="7404775" y="2819908"/>
                  <a:pt x="7394704" y="2784659"/>
                  <a:pt x="7394704" y="2734304"/>
                </a:cubicBezTo>
                <a:cubicBezTo>
                  <a:pt x="7394704" y="2683948"/>
                  <a:pt x="7414847" y="2595826"/>
                  <a:pt x="7455131" y="2469937"/>
                </a:cubicBezTo>
                <a:lnTo>
                  <a:pt x="7462685" y="2417064"/>
                </a:lnTo>
                <a:cubicBezTo>
                  <a:pt x="7462685" y="2341530"/>
                  <a:pt x="7422400" y="2260962"/>
                  <a:pt x="7341831" y="2175357"/>
                </a:cubicBezTo>
                <a:cubicBezTo>
                  <a:pt x="7341831" y="2160251"/>
                  <a:pt x="7349385" y="2140108"/>
                  <a:pt x="7364491" y="2114931"/>
                </a:cubicBezTo>
                <a:close/>
                <a:moveTo>
                  <a:pt x="5513927" y="2107377"/>
                </a:moveTo>
                <a:lnTo>
                  <a:pt x="5521480" y="2107377"/>
                </a:lnTo>
                <a:cubicBezTo>
                  <a:pt x="5491267" y="2203053"/>
                  <a:pt x="5476160" y="2260962"/>
                  <a:pt x="5476160" y="2281104"/>
                </a:cubicBezTo>
                <a:cubicBezTo>
                  <a:pt x="5486231" y="2321388"/>
                  <a:pt x="5493784" y="2341530"/>
                  <a:pt x="5498820" y="2341530"/>
                </a:cubicBezTo>
                <a:lnTo>
                  <a:pt x="5513927" y="2341530"/>
                </a:lnTo>
                <a:cubicBezTo>
                  <a:pt x="5529033" y="2341530"/>
                  <a:pt x="5539104" y="2323906"/>
                  <a:pt x="5544140" y="2288658"/>
                </a:cubicBezTo>
                <a:lnTo>
                  <a:pt x="5559247" y="2288658"/>
                </a:lnTo>
                <a:cubicBezTo>
                  <a:pt x="5559247" y="2339013"/>
                  <a:pt x="5544140" y="2381815"/>
                  <a:pt x="5513927" y="2417064"/>
                </a:cubicBezTo>
                <a:lnTo>
                  <a:pt x="5498820" y="2417064"/>
                </a:lnTo>
                <a:cubicBezTo>
                  <a:pt x="5473643" y="2417064"/>
                  <a:pt x="5456018" y="2394404"/>
                  <a:pt x="5445947" y="2349084"/>
                </a:cubicBezTo>
                <a:lnTo>
                  <a:pt x="5445947" y="2326424"/>
                </a:lnTo>
                <a:cubicBezTo>
                  <a:pt x="5445947" y="2276068"/>
                  <a:pt x="5466089" y="2208089"/>
                  <a:pt x="5506373" y="2122484"/>
                </a:cubicBezTo>
                <a:close/>
                <a:moveTo>
                  <a:pt x="3157290" y="2046951"/>
                </a:moveTo>
                <a:lnTo>
                  <a:pt x="3164843" y="2046951"/>
                </a:lnTo>
                <a:cubicBezTo>
                  <a:pt x="3195057" y="2046951"/>
                  <a:pt x="3212681" y="2072129"/>
                  <a:pt x="3217716" y="2122484"/>
                </a:cubicBezTo>
                <a:lnTo>
                  <a:pt x="3217716" y="2130038"/>
                </a:lnTo>
                <a:cubicBezTo>
                  <a:pt x="3217716" y="2170322"/>
                  <a:pt x="3190021" y="2243338"/>
                  <a:pt x="3134629" y="2349084"/>
                </a:cubicBezTo>
                <a:cubicBezTo>
                  <a:pt x="3119523" y="2384333"/>
                  <a:pt x="3104416" y="2401957"/>
                  <a:pt x="3089310" y="2401957"/>
                </a:cubicBezTo>
                <a:cubicBezTo>
                  <a:pt x="3144701" y="2296211"/>
                  <a:pt x="3172396" y="2230748"/>
                  <a:pt x="3172396" y="2205571"/>
                </a:cubicBezTo>
                <a:lnTo>
                  <a:pt x="3172396" y="2190464"/>
                </a:lnTo>
                <a:cubicBezTo>
                  <a:pt x="3167361" y="2155215"/>
                  <a:pt x="3154772" y="2137591"/>
                  <a:pt x="3134629" y="2137591"/>
                </a:cubicBezTo>
                <a:cubicBezTo>
                  <a:pt x="3119523" y="2137591"/>
                  <a:pt x="3106934" y="2155215"/>
                  <a:pt x="3096863" y="2190464"/>
                </a:cubicBezTo>
                <a:cubicBezTo>
                  <a:pt x="3086792" y="2190464"/>
                  <a:pt x="3079239" y="2187946"/>
                  <a:pt x="3074203" y="2182910"/>
                </a:cubicBezTo>
                <a:cubicBezTo>
                  <a:pt x="3094345" y="2112413"/>
                  <a:pt x="3122041" y="2067093"/>
                  <a:pt x="3157290" y="2046951"/>
                </a:cubicBezTo>
                <a:close/>
                <a:moveTo>
                  <a:pt x="4290288" y="2031844"/>
                </a:moveTo>
                <a:cubicBezTo>
                  <a:pt x="4280217" y="2041916"/>
                  <a:pt x="4272664" y="2059540"/>
                  <a:pt x="4267628" y="2084718"/>
                </a:cubicBezTo>
                <a:cubicBezTo>
                  <a:pt x="4267628" y="2104860"/>
                  <a:pt x="4282735" y="2114931"/>
                  <a:pt x="4312948" y="2114931"/>
                </a:cubicBezTo>
                <a:cubicBezTo>
                  <a:pt x="4348197" y="2109895"/>
                  <a:pt x="4365822" y="2104860"/>
                  <a:pt x="4365822" y="2099824"/>
                </a:cubicBezTo>
                <a:lnTo>
                  <a:pt x="4365822" y="2084718"/>
                </a:lnTo>
                <a:cubicBezTo>
                  <a:pt x="4365822" y="2079682"/>
                  <a:pt x="4343162" y="2062057"/>
                  <a:pt x="4297842" y="2031844"/>
                </a:cubicBezTo>
                <a:close/>
                <a:moveTo>
                  <a:pt x="4312948" y="1956311"/>
                </a:moveTo>
                <a:lnTo>
                  <a:pt x="4312948" y="1971418"/>
                </a:lnTo>
                <a:lnTo>
                  <a:pt x="4312948" y="1978971"/>
                </a:lnTo>
                <a:cubicBezTo>
                  <a:pt x="4368339" y="2004149"/>
                  <a:pt x="4396035" y="2036880"/>
                  <a:pt x="4396035" y="2077164"/>
                </a:cubicBezTo>
                <a:lnTo>
                  <a:pt x="4396035" y="2084718"/>
                </a:lnTo>
                <a:cubicBezTo>
                  <a:pt x="4396035" y="2150180"/>
                  <a:pt x="4363304" y="2182910"/>
                  <a:pt x="4297842" y="2182910"/>
                </a:cubicBezTo>
                <a:lnTo>
                  <a:pt x="4290288" y="2182910"/>
                </a:lnTo>
                <a:cubicBezTo>
                  <a:pt x="4265111" y="2182910"/>
                  <a:pt x="4250004" y="2165287"/>
                  <a:pt x="4244968" y="2130038"/>
                </a:cubicBezTo>
                <a:lnTo>
                  <a:pt x="4237415" y="2122484"/>
                </a:lnTo>
                <a:cubicBezTo>
                  <a:pt x="4237415" y="2087236"/>
                  <a:pt x="4255039" y="2039398"/>
                  <a:pt x="4290288" y="1978971"/>
                </a:cubicBezTo>
                <a:cubicBezTo>
                  <a:pt x="4290288" y="1963865"/>
                  <a:pt x="4297842" y="1956311"/>
                  <a:pt x="4312948" y="1956311"/>
                </a:cubicBezTo>
                <a:close/>
                <a:moveTo>
                  <a:pt x="4713274" y="1948758"/>
                </a:moveTo>
                <a:cubicBezTo>
                  <a:pt x="4703204" y="1973935"/>
                  <a:pt x="4698168" y="1991560"/>
                  <a:pt x="4698168" y="2001631"/>
                </a:cubicBezTo>
                <a:lnTo>
                  <a:pt x="4698168" y="2009184"/>
                </a:lnTo>
                <a:cubicBezTo>
                  <a:pt x="4698168" y="2024291"/>
                  <a:pt x="4708239" y="2034362"/>
                  <a:pt x="4728381" y="2039398"/>
                </a:cubicBezTo>
                <a:cubicBezTo>
                  <a:pt x="4768665" y="2039398"/>
                  <a:pt x="4788808" y="2029326"/>
                  <a:pt x="4788808" y="2009184"/>
                </a:cubicBezTo>
                <a:lnTo>
                  <a:pt x="4758594" y="1978971"/>
                </a:lnTo>
                <a:cubicBezTo>
                  <a:pt x="4733417" y="1958829"/>
                  <a:pt x="4718310" y="1948758"/>
                  <a:pt x="4713274" y="1948758"/>
                </a:cubicBezTo>
                <a:close/>
                <a:moveTo>
                  <a:pt x="3414102" y="1888331"/>
                </a:moveTo>
                <a:cubicBezTo>
                  <a:pt x="3429209" y="1888331"/>
                  <a:pt x="3444316" y="1900920"/>
                  <a:pt x="3459422" y="1926098"/>
                </a:cubicBezTo>
                <a:lnTo>
                  <a:pt x="3451869" y="1986524"/>
                </a:lnTo>
                <a:lnTo>
                  <a:pt x="3444316" y="1986524"/>
                </a:lnTo>
                <a:cubicBezTo>
                  <a:pt x="3424174" y="1961347"/>
                  <a:pt x="3411585" y="1948758"/>
                  <a:pt x="3406549" y="1948758"/>
                </a:cubicBezTo>
                <a:lnTo>
                  <a:pt x="3398996" y="1948758"/>
                </a:lnTo>
                <a:cubicBezTo>
                  <a:pt x="3383889" y="1948758"/>
                  <a:pt x="3371301" y="1978971"/>
                  <a:pt x="3361229" y="2039398"/>
                </a:cubicBezTo>
                <a:cubicBezTo>
                  <a:pt x="3341087" y="2125002"/>
                  <a:pt x="3328498" y="2167804"/>
                  <a:pt x="3323463" y="2167804"/>
                </a:cubicBezTo>
                <a:cubicBezTo>
                  <a:pt x="3318427" y="2162769"/>
                  <a:pt x="3305838" y="2127520"/>
                  <a:pt x="3285696" y="2062057"/>
                </a:cubicBezTo>
                <a:lnTo>
                  <a:pt x="3263036" y="2024291"/>
                </a:lnTo>
                <a:lnTo>
                  <a:pt x="3255483" y="2024291"/>
                </a:lnTo>
                <a:cubicBezTo>
                  <a:pt x="3215198" y="1999113"/>
                  <a:pt x="3195057" y="1981489"/>
                  <a:pt x="3195057" y="1971418"/>
                </a:cubicBezTo>
                <a:cubicBezTo>
                  <a:pt x="3205128" y="1931133"/>
                  <a:pt x="3215198" y="1910991"/>
                  <a:pt x="3225270" y="1910991"/>
                </a:cubicBezTo>
                <a:cubicBezTo>
                  <a:pt x="3260518" y="1910991"/>
                  <a:pt x="3295768" y="1963865"/>
                  <a:pt x="3331016" y="2069611"/>
                </a:cubicBezTo>
                <a:lnTo>
                  <a:pt x="3331016" y="2077164"/>
                </a:lnTo>
                <a:cubicBezTo>
                  <a:pt x="3336051" y="2077164"/>
                  <a:pt x="3341087" y="2054504"/>
                  <a:pt x="3346123" y="2009184"/>
                </a:cubicBezTo>
                <a:cubicBezTo>
                  <a:pt x="3366265" y="1933651"/>
                  <a:pt x="3381371" y="1895884"/>
                  <a:pt x="3391443" y="1895884"/>
                </a:cubicBezTo>
                <a:cubicBezTo>
                  <a:pt x="3391443" y="1890849"/>
                  <a:pt x="3398996" y="1888331"/>
                  <a:pt x="3414102" y="1888331"/>
                </a:cubicBezTo>
                <a:close/>
                <a:moveTo>
                  <a:pt x="4735934" y="1880778"/>
                </a:moveTo>
                <a:cubicBezTo>
                  <a:pt x="4735934" y="1895884"/>
                  <a:pt x="4743488" y="1905955"/>
                  <a:pt x="4758594" y="1910991"/>
                </a:cubicBezTo>
                <a:cubicBezTo>
                  <a:pt x="4803914" y="1936169"/>
                  <a:pt x="4826574" y="1966382"/>
                  <a:pt x="4826574" y="2001631"/>
                </a:cubicBezTo>
                <a:lnTo>
                  <a:pt x="4826574" y="2009184"/>
                </a:lnTo>
                <a:cubicBezTo>
                  <a:pt x="4826574" y="2054504"/>
                  <a:pt x="4806432" y="2084718"/>
                  <a:pt x="4766147" y="2099824"/>
                </a:cubicBezTo>
                <a:cubicBezTo>
                  <a:pt x="4756077" y="2104860"/>
                  <a:pt x="4743488" y="2107377"/>
                  <a:pt x="4728381" y="2107377"/>
                </a:cubicBezTo>
                <a:lnTo>
                  <a:pt x="4713274" y="2107377"/>
                </a:lnTo>
                <a:cubicBezTo>
                  <a:pt x="4683061" y="2097306"/>
                  <a:pt x="4667955" y="2077164"/>
                  <a:pt x="4667955" y="2046951"/>
                </a:cubicBezTo>
                <a:cubicBezTo>
                  <a:pt x="4667955" y="2011702"/>
                  <a:pt x="4685579" y="1963865"/>
                  <a:pt x="4720828" y="1903438"/>
                </a:cubicBezTo>
                <a:cubicBezTo>
                  <a:pt x="4720828" y="1888331"/>
                  <a:pt x="4725863" y="1880778"/>
                  <a:pt x="4735934" y="1880778"/>
                </a:cubicBezTo>
                <a:close/>
                <a:moveTo>
                  <a:pt x="3633149" y="1873225"/>
                </a:moveTo>
                <a:cubicBezTo>
                  <a:pt x="3587829" y="2019255"/>
                  <a:pt x="3565169" y="2104860"/>
                  <a:pt x="3565169" y="2130038"/>
                </a:cubicBezTo>
                <a:lnTo>
                  <a:pt x="3565169" y="2145144"/>
                </a:lnTo>
                <a:lnTo>
                  <a:pt x="3565169" y="2160251"/>
                </a:lnTo>
                <a:cubicBezTo>
                  <a:pt x="3565169" y="2195500"/>
                  <a:pt x="3580276" y="2223195"/>
                  <a:pt x="3610489" y="2243338"/>
                </a:cubicBezTo>
                <a:lnTo>
                  <a:pt x="3618042" y="2243338"/>
                </a:lnTo>
                <a:cubicBezTo>
                  <a:pt x="3653291" y="2233266"/>
                  <a:pt x="3670916" y="2218160"/>
                  <a:pt x="3670916" y="2198017"/>
                </a:cubicBezTo>
                <a:lnTo>
                  <a:pt x="3670916" y="2167804"/>
                </a:lnTo>
                <a:lnTo>
                  <a:pt x="3686022" y="2167804"/>
                </a:lnTo>
                <a:lnTo>
                  <a:pt x="3708682" y="2167804"/>
                </a:lnTo>
                <a:cubicBezTo>
                  <a:pt x="3708682" y="2203053"/>
                  <a:pt x="3696094" y="2245855"/>
                  <a:pt x="3670916" y="2296211"/>
                </a:cubicBezTo>
                <a:cubicBezTo>
                  <a:pt x="3640702" y="2346566"/>
                  <a:pt x="3620561" y="2371744"/>
                  <a:pt x="3610489" y="2371744"/>
                </a:cubicBezTo>
                <a:cubicBezTo>
                  <a:pt x="3575241" y="2371744"/>
                  <a:pt x="3542509" y="2344048"/>
                  <a:pt x="3512296" y="2288658"/>
                </a:cubicBezTo>
                <a:lnTo>
                  <a:pt x="3512296" y="2265997"/>
                </a:lnTo>
                <a:lnTo>
                  <a:pt x="3512296" y="2228231"/>
                </a:lnTo>
                <a:cubicBezTo>
                  <a:pt x="3512296" y="2172840"/>
                  <a:pt x="3534956" y="2079682"/>
                  <a:pt x="3580276" y="1948758"/>
                </a:cubicBezTo>
                <a:cubicBezTo>
                  <a:pt x="3595382" y="1918545"/>
                  <a:pt x="3613007" y="1893367"/>
                  <a:pt x="3633149" y="1873225"/>
                </a:cubicBezTo>
                <a:close/>
                <a:moveTo>
                  <a:pt x="6699799" y="1865671"/>
                </a:moveTo>
                <a:lnTo>
                  <a:pt x="6699799" y="1888331"/>
                </a:lnTo>
                <a:lnTo>
                  <a:pt x="6699799" y="1918545"/>
                </a:lnTo>
                <a:cubicBezTo>
                  <a:pt x="6719941" y="1928616"/>
                  <a:pt x="6737565" y="1933651"/>
                  <a:pt x="6752672" y="1933651"/>
                </a:cubicBezTo>
                <a:lnTo>
                  <a:pt x="6760225" y="1933651"/>
                </a:lnTo>
                <a:cubicBezTo>
                  <a:pt x="6750154" y="1913509"/>
                  <a:pt x="6730012" y="1890849"/>
                  <a:pt x="6699799" y="1865671"/>
                </a:cubicBezTo>
                <a:close/>
                <a:moveTo>
                  <a:pt x="6639372" y="1850565"/>
                </a:moveTo>
                <a:cubicBezTo>
                  <a:pt x="6624265" y="1860635"/>
                  <a:pt x="6616712" y="1870707"/>
                  <a:pt x="6616712" y="1880778"/>
                </a:cubicBezTo>
                <a:cubicBezTo>
                  <a:pt x="6616712" y="1890849"/>
                  <a:pt x="6634336" y="1900920"/>
                  <a:pt x="6669585" y="1910991"/>
                </a:cubicBezTo>
                <a:lnTo>
                  <a:pt x="6669585" y="1903438"/>
                </a:lnTo>
                <a:cubicBezTo>
                  <a:pt x="6669585" y="1868189"/>
                  <a:pt x="6664550" y="1850565"/>
                  <a:pt x="6654479" y="1850565"/>
                </a:cubicBezTo>
                <a:close/>
                <a:moveTo>
                  <a:pt x="7258745" y="1714605"/>
                </a:moveTo>
                <a:lnTo>
                  <a:pt x="7266298" y="1714605"/>
                </a:lnTo>
                <a:cubicBezTo>
                  <a:pt x="7291475" y="1790138"/>
                  <a:pt x="7304065" y="1848047"/>
                  <a:pt x="7304065" y="1888331"/>
                </a:cubicBezTo>
                <a:lnTo>
                  <a:pt x="7304065" y="1903438"/>
                </a:lnTo>
                <a:cubicBezTo>
                  <a:pt x="7304065" y="1933651"/>
                  <a:pt x="7278887" y="1951275"/>
                  <a:pt x="7228531" y="1956311"/>
                </a:cubicBezTo>
                <a:lnTo>
                  <a:pt x="7220978" y="1956311"/>
                </a:lnTo>
                <a:cubicBezTo>
                  <a:pt x="7210907" y="1946240"/>
                  <a:pt x="7198318" y="1933651"/>
                  <a:pt x="7183211" y="1918545"/>
                </a:cubicBezTo>
                <a:cubicBezTo>
                  <a:pt x="7173141" y="1938686"/>
                  <a:pt x="7155516" y="1956311"/>
                  <a:pt x="7130339" y="1971418"/>
                </a:cubicBezTo>
                <a:cubicBezTo>
                  <a:pt x="7115231" y="1976453"/>
                  <a:pt x="7102643" y="1978971"/>
                  <a:pt x="7092571" y="1978971"/>
                </a:cubicBezTo>
                <a:cubicBezTo>
                  <a:pt x="7062358" y="1963865"/>
                  <a:pt x="7047251" y="1913509"/>
                  <a:pt x="7047251" y="1827904"/>
                </a:cubicBezTo>
                <a:cubicBezTo>
                  <a:pt x="7037181" y="1822869"/>
                  <a:pt x="7032145" y="1820351"/>
                  <a:pt x="7032145" y="1820351"/>
                </a:cubicBezTo>
                <a:cubicBezTo>
                  <a:pt x="7032145" y="1780067"/>
                  <a:pt x="7047251" y="1759925"/>
                  <a:pt x="7077465" y="1759925"/>
                </a:cubicBezTo>
                <a:lnTo>
                  <a:pt x="7077465" y="1767478"/>
                </a:lnTo>
                <a:lnTo>
                  <a:pt x="7085018" y="1767478"/>
                </a:lnTo>
                <a:lnTo>
                  <a:pt x="7077465" y="1790138"/>
                </a:lnTo>
                <a:lnTo>
                  <a:pt x="7077465" y="1835458"/>
                </a:lnTo>
                <a:cubicBezTo>
                  <a:pt x="7077465" y="1890849"/>
                  <a:pt x="7092571" y="1918545"/>
                  <a:pt x="7122785" y="1918545"/>
                </a:cubicBezTo>
                <a:cubicBezTo>
                  <a:pt x="7142927" y="1918545"/>
                  <a:pt x="7155516" y="1903438"/>
                  <a:pt x="7160551" y="1873225"/>
                </a:cubicBezTo>
                <a:cubicBezTo>
                  <a:pt x="7165587" y="1868189"/>
                  <a:pt x="7168105" y="1858118"/>
                  <a:pt x="7168105" y="1843011"/>
                </a:cubicBezTo>
                <a:lnTo>
                  <a:pt x="7168105" y="1835458"/>
                </a:lnTo>
                <a:lnTo>
                  <a:pt x="7160551" y="1775031"/>
                </a:lnTo>
                <a:lnTo>
                  <a:pt x="7160551" y="1752371"/>
                </a:lnTo>
                <a:cubicBezTo>
                  <a:pt x="7165587" y="1737264"/>
                  <a:pt x="7168105" y="1729711"/>
                  <a:pt x="7168105" y="1729711"/>
                </a:cubicBezTo>
                <a:lnTo>
                  <a:pt x="7175658" y="1729711"/>
                </a:lnTo>
                <a:cubicBezTo>
                  <a:pt x="7180694" y="1729711"/>
                  <a:pt x="7188247" y="1762443"/>
                  <a:pt x="7198318" y="1827904"/>
                </a:cubicBezTo>
                <a:cubicBezTo>
                  <a:pt x="7208389" y="1878260"/>
                  <a:pt x="7223495" y="1903438"/>
                  <a:pt x="7243638" y="1903438"/>
                </a:cubicBezTo>
                <a:lnTo>
                  <a:pt x="7258745" y="1903438"/>
                </a:lnTo>
                <a:lnTo>
                  <a:pt x="7273851" y="1903438"/>
                </a:lnTo>
                <a:lnTo>
                  <a:pt x="7273851" y="1880778"/>
                </a:lnTo>
                <a:lnTo>
                  <a:pt x="7243638" y="1775031"/>
                </a:lnTo>
                <a:lnTo>
                  <a:pt x="7243638" y="1752371"/>
                </a:lnTo>
                <a:close/>
                <a:moveTo>
                  <a:pt x="5763187" y="1631518"/>
                </a:moveTo>
                <a:cubicBezTo>
                  <a:pt x="5748080" y="1656696"/>
                  <a:pt x="5740526" y="1676838"/>
                  <a:pt x="5740526" y="1691945"/>
                </a:cubicBezTo>
                <a:cubicBezTo>
                  <a:pt x="5745562" y="1707051"/>
                  <a:pt x="5755633" y="1714605"/>
                  <a:pt x="5770740" y="1714605"/>
                </a:cubicBezTo>
                <a:lnTo>
                  <a:pt x="5785846" y="1714605"/>
                </a:lnTo>
                <a:cubicBezTo>
                  <a:pt x="5821095" y="1714605"/>
                  <a:pt x="5838720" y="1707051"/>
                  <a:pt x="5838720" y="1691945"/>
                </a:cubicBezTo>
                <a:cubicBezTo>
                  <a:pt x="5818577" y="1661731"/>
                  <a:pt x="5793400" y="1641589"/>
                  <a:pt x="5763187" y="1631518"/>
                </a:cubicBezTo>
                <a:close/>
                <a:moveTo>
                  <a:pt x="3980602" y="1608858"/>
                </a:moveTo>
                <a:lnTo>
                  <a:pt x="4018369" y="1608858"/>
                </a:lnTo>
                <a:cubicBezTo>
                  <a:pt x="4023404" y="1608858"/>
                  <a:pt x="4030958" y="1626482"/>
                  <a:pt x="4041029" y="1661731"/>
                </a:cubicBezTo>
                <a:lnTo>
                  <a:pt x="4041029" y="1684392"/>
                </a:lnTo>
                <a:cubicBezTo>
                  <a:pt x="4041029" y="1694462"/>
                  <a:pt x="4033476" y="1699498"/>
                  <a:pt x="4018369" y="1699498"/>
                </a:cubicBezTo>
                <a:cubicBezTo>
                  <a:pt x="4008298" y="1679356"/>
                  <a:pt x="3995709" y="1669285"/>
                  <a:pt x="3980602" y="1669285"/>
                </a:cubicBezTo>
                <a:cubicBezTo>
                  <a:pt x="3960460" y="1694462"/>
                  <a:pt x="3940318" y="1764960"/>
                  <a:pt x="3920175" y="1880778"/>
                </a:cubicBezTo>
                <a:cubicBezTo>
                  <a:pt x="3950389" y="1890849"/>
                  <a:pt x="3978084" y="1913509"/>
                  <a:pt x="4003262" y="1948758"/>
                </a:cubicBezTo>
                <a:cubicBezTo>
                  <a:pt x="3998226" y="1989042"/>
                  <a:pt x="3988156" y="2009184"/>
                  <a:pt x="3973049" y="2009184"/>
                </a:cubicBezTo>
                <a:cubicBezTo>
                  <a:pt x="3927729" y="2019255"/>
                  <a:pt x="3894998" y="2031844"/>
                  <a:pt x="3874855" y="2046951"/>
                </a:cubicBezTo>
                <a:lnTo>
                  <a:pt x="3867302" y="2054504"/>
                </a:lnTo>
                <a:cubicBezTo>
                  <a:pt x="3892480" y="2155215"/>
                  <a:pt x="3905069" y="2238302"/>
                  <a:pt x="3905069" y="2303764"/>
                </a:cubicBezTo>
                <a:lnTo>
                  <a:pt x="3905069" y="2318871"/>
                </a:lnTo>
                <a:cubicBezTo>
                  <a:pt x="3905069" y="2349084"/>
                  <a:pt x="3902551" y="2379297"/>
                  <a:pt x="3897515" y="2409511"/>
                </a:cubicBezTo>
                <a:lnTo>
                  <a:pt x="3889962" y="2409511"/>
                </a:lnTo>
                <a:cubicBezTo>
                  <a:pt x="3889962" y="2369226"/>
                  <a:pt x="3874855" y="2260962"/>
                  <a:pt x="3844642" y="2084718"/>
                </a:cubicBezTo>
                <a:lnTo>
                  <a:pt x="3844642" y="2077164"/>
                </a:lnTo>
                <a:cubicBezTo>
                  <a:pt x="3844642" y="2026809"/>
                  <a:pt x="3872338" y="1984006"/>
                  <a:pt x="3927729" y="1948758"/>
                </a:cubicBezTo>
                <a:cubicBezTo>
                  <a:pt x="3912622" y="1948758"/>
                  <a:pt x="3900033" y="1948758"/>
                  <a:pt x="3889962" y="1948758"/>
                </a:cubicBezTo>
                <a:lnTo>
                  <a:pt x="3867302" y="1971418"/>
                </a:lnTo>
                <a:lnTo>
                  <a:pt x="3867302" y="1963865"/>
                </a:lnTo>
                <a:cubicBezTo>
                  <a:pt x="3867302" y="1933651"/>
                  <a:pt x="3877373" y="1908473"/>
                  <a:pt x="3897515" y="1888331"/>
                </a:cubicBezTo>
                <a:cubicBezTo>
                  <a:pt x="3897515" y="1848047"/>
                  <a:pt x="3877373" y="1795174"/>
                  <a:pt x="3837089" y="1729711"/>
                </a:cubicBezTo>
                <a:cubicBezTo>
                  <a:pt x="3801840" y="1729711"/>
                  <a:pt x="3779180" y="1719641"/>
                  <a:pt x="3769109" y="1699498"/>
                </a:cubicBezTo>
                <a:cubicBezTo>
                  <a:pt x="3769109" y="1694462"/>
                  <a:pt x="3779180" y="1671803"/>
                  <a:pt x="3799322" y="1631518"/>
                </a:cubicBezTo>
                <a:cubicBezTo>
                  <a:pt x="3829536" y="1641589"/>
                  <a:pt x="3854713" y="1664249"/>
                  <a:pt x="3874855" y="1699498"/>
                </a:cubicBezTo>
                <a:cubicBezTo>
                  <a:pt x="3884926" y="1724676"/>
                  <a:pt x="3894998" y="1759925"/>
                  <a:pt x="3905069" y="1805245"/>
                </a:cubicBezTo>
                <a:lnTo>
                  <a:pt x="3912622" y="1805245"/>
                </a:lnTo>
                <a:cubicBezTo>
                  <a:pt x="3932764" y="1704533"/>
                  <a:pt x="3955425" y="1639072"/>
                  <a:pt x="3980602" y="1608858"/>
                </a:cubicBezTo>
                <a:close/>
                <a:moveTo>
                  <a:pt x="5785846" y="1555985"/>
                </a:moveTo>
                <a:cubicBezTo>
                  <a:pt x="5785846" y="1581162"/>
                  <a:pt x="5793400" y="1593752"/>
                  <a:pt x="5808506" y="1593752"/>
                </a:cubicBezTo>
                <a:cubicBezTo>
                  <a:pt x="5848791" y="1618929"/>
                  <a:pt x="5868933" y="1651660"/>
                  <a:pt x="5868933" y="1691945"/>
                </a:cubicBezTo>
                <a:cubicBezTo>
                  <a:pt x="5868933" y="1732229"/>
                  <a:pt x="5851308" y="1759925"/>
                  <a:pt x="5816059" y="1775031"/>
                </a:cubicBezTo>
                <a:cubicBezTo>
                  <a:pt x="5795918" y="1785102"/>
                  <a:pt x="5778293" y="1790138"/>
                  <a:pt x="5763187" y="1790138"/>
                </a:cubicBezTo>
                <a:cubicBezTo>
                  <a:pt x="5732973" y="1790138"/>
                  <a:pt x="5717867" y="1767478"/>
                  <a:pt x="5717867" y="1722158"/>
                </a:cubicBezTo>
                <a:lnTo>
                  <a:pt x="5717867" y="1707051"/>
                </a:lnTo>
                <a:cubicBezTo>
                  <a:pt x="5717867" y="1681874"/>
                  <a:pt x="5732973" y="1641589"/>
                  <a:pt x="5763187" y="1586198"/>
                </a:cubicBezTo>
                <a:cubicBezTo>
                  <a:pt x="5768222" y="1566056"/>
                  <a:pt x="5775775" y="1555985"/>
                  <a:pt x="5785846" y="1555985"/>
                </a:cubicBezTo>
                <a:close/>
                <a:moveTo>
                  <a:pt x="4010815" y="1457791"/>
                </a:moveTo>
                <a:lnTo>
                  <a:pt x="4018369" y="1457791"/>
                </a:lnTo>
                <a:cubicBezTo>
                  <a:pt x="3998226" y="1508147"/>
                  <a:pt x="3985638" y="1533325"/>
                  <a:pt x="3980602" y="1533325"/>
                </a:cubicBezTo>
                <a:cubicBezTo>
                  <a:pt x="3436762" y="1714605"/>
                  <a:pt x="3109452" y="1827904"/>
                  <a:pt x="2998670" y="1873225"/>
                </a:cubicBezTo>
                <a:cubicBezTo>
                  <a:pt x="2933208" y="1898402"/>
                  <a:pt x="2892923" y="1916027"/>
                  <a:pt x="2877817" y="1926098"/>
                </a:cubicBezTo>
                <a:lnTo>
                  <a:pt x="2877817" y="1948758"/>
                </a:lnTo>
                <a:lnTo>
                  <a:pt x="2960903" y="1994078"/>
                </a:lnTo>
                <a:cubicBezTo>
                  <a:pt x="2970975" y="2004149"/>
                  <a:pt x="2976010" y="2016737"/>
                  <a:pt x="2976010" y="2031844"/>
                </a:cubicBezTo>
                <a:lnTo>
                  <a:pt x="2976010" y="2069611"/>
                </a:lnTo>
                <a:lnTo>
                  <a:pt x="2953350" y="2069611"/>
                </a:lnTo>
                <a:cubicBezTo>
                  <a:pt x="2872781" y="2044433"/>
                  <a:pt x="2832497" y="2016737"/>
                  <a:pt x="2832497" y="1986524"/>
                </a:cubicBezTo>
                <a:cubicBezTo>
                  <a:pt x="2832497" y="1961347"/>
                  <a:pt x="2847603" y="1923580"/>
                  <a:pt x="2877817" y="1873225"/>
                </a:cubicBezTo>
                <a:cubicBezTo>
                  <a:pt x="2902994" y="1837976"/>
                  <a:pt x="2953350" y="1810280"/>
                  <a:pt x="3028883" y="1790138"/>
                </a:cubicBezTo>
                <a:cubicBezTo>
                  <a:pt x="3164843" y="1734747"/>
                  <a:pt x="3492154" y="1623965"/>
                  <a:pt x="4010815" y="1457791"/>
                </a:cubicBezTo>
                <a:close/>
                <a:moveTo>
                  <a:pt x="6178619" y="1412471"/>
                </a:moveTo>
                <a:lnTo>
                  <a:pt x="6186173" y="1412471"/>
                </a:lnTo>
                <a:cubicBezTo>
                  <a:pt x="6236529" y="1462827"/>
                  <a:pt x="6269259" y="1513183"/>
                  <a:pt x="6284366" y="1563538"/>
                </a:cubicBezTo>
                <a:cubicBezTo>
                  <a:pt x="6294437" y="1588716"/>
                  <a:pt x="6299472" y="1611376"/>
                  <a:pt x="6299472" y="1631518"/>
                </a:cubicBezTo>
                <a:lnTo>
                  <a:pt x="6299472" y="1646625"/>
                </a:lnTo>
                <a:cubicBezTo>
                  <a:pt x="6299472" y="1712087"/>
                  <a:pt x="6276813" y="1822869"/>
                  <a:pt x="6231493" y="1978971"/>
                </a:cubicBezTo>
                <a:lnTo>
                  <a:pt x="6231493" y="2009184"/>
                </a:lnTo>
                <a:cubicBezTo>
                  <a:pt x="6231493" y="2044433"/>
                  <a:pt x="6246599" y="2062057"/>
                  <a:pt x="6276813" y="2062057"/>
                </a:cubicBezTo>
                <a:cubicBezTo>
                  <a:pt x="6291919" y="2062057"/>
                  <a:pt x="6301990" y="2051987"/>
                  <a:pt x="6307026" y="2031844"/>
                </a:cubicBezTo>
                <a:cubicBezTo>
                  <a:pt x="6317097" y="2011702"/>
                  <a:pt x="6322133" y="2001631"/>
                  <a:pt x="6322133" y="2001631"/>
                </a:cubicBezTo>
                <a:lnTo>
                  <a:pt x="6329686" y="2009184"/>
                </a:lnTo>
                <a:cubicBezTo>
                  <a:pt x="6309543" y="2099824"/>
                  <a:pt x="6276813" y="2145144"/>
                  <a:pt x="6231493" y="2145144"/>
                </a:cubicBezTo>
                <a:cubicBezTo>
                  <a:pt x="6211350" y="2114931"/>
                  <a:pt x="6201280" y="2079682"/>
                  <a:pt x="6201280" y="2039398"/>
                </a:cubicBezTo>
                <a:cubicBezTo>
                  <a:pt x="6201280" y="1994078"/>
                  <a:pt x="6221422" y="1905955"/>
                  <a:pt x="6261706" y="1775031"/>
                </a:cubicBezTo>
                <a:cubicBezTo>
                  <a:pt x="6266742" y="1754889"/>
                  <a:pt x="6269259" y="1732229"/>
                  <a:pt x="6269259" y="1707051"/>
                </a:cubicBezTo>
                <a:cubicBezTo>
                  <a:pt x="6269259" y="1641589"/>
                  <a:pt x="6231493" y="1563538"/>
                  <a:pt x="6155960" y="1472898"/>
                </a:cubicBezTo>
                <a:cubicBezTo>
                  <a:pt x="6155960" y="1452756"/>
                  <a:pt x="6163513" y="1432614"/>
                  <a:pt x="6178619" y="1412471"/>
                </a:cubicBezTo>
                <a:close/>
                <a:moveTo>
                  <a:pt x="4335608" y="1389812"/>
                </a:moveTo>
                <a:cubicBezTo>
                  <a:pt x="4300359" y="1510665"/>
                  <a:pt x="4282735" y="1586198"/>
                  <a:pt x="4282735" y="1616411"/>
                </a:cubicBezTo>
                <a:lnTo>
                  <a:pt x="4275182" y="1616411"/>
                </a:lnTo>
                <a:cubicBezTo>
                  <a:pt x="4290288" y="1676838"/>
                  <a:pt x="4307913" y="1707051"/>
                  <a:pt x="4328055" y="1707051"/>
                </a:cubicBezTo>
                <a:cubicBezTo>
                  <a:pt x="4348197" y="1707051"/>
                  <a:pt x="4363304" y="1681874"/>
                  <a:pt x="4373375" y="1631518"/>
                </a:cubicBezTo>
                <a:cubicBezTo>
                  <a:pt x="4388482" y="1631518"/>
                  <a:pt x="4396035" y="1634036"/>
                  <a:pt x="4396035" y="1639072"/>
                </a:cubicBezTo>
                <a:cubicBezTo>
                  <a:pt x="4396035" y="1674320"/>
                  <a:pt x="4385964" y="1714605"/>
                  <a:pt x="4365822" y="1759925"/>
                </a:cubicBezTo>
                <a:cubicBezTo>
                  <a:pt x="4345679" y="1795174"/>
                  <a:pt x="4328055" y="1812798"/>
                  <a:pt x="4312948" y="1812798"/>
                </a:cubicBezTo>
                <a:cubicBezTo>
                  <a:pt x="4287771" y="1812798"/>
                  <a:pt x="4265111" y="1790138"/>
                  <a:pt x="4244968" y="1744818"/>
                </a:cubicBezTo>
                <a:lnTo>
                  <a:pt x="4237415" y="1714605"/>
                </a:lnTo>
                <a:lnTo>
                  <a:pt x="4237415" y="1691945"/>
                </a:lnTo>
                <a:cubicBezTo>
                  <a:pt x="4242451" y="1606340"/>
                  <a:pt x="4267628" y="1510665"/>
                  <a:pt x="4312948" y="1404918"/>
                </a:cubicBezTo>
                <a:close/>
                <a:moveTo>
                  <a:pt x="5302434" y="1336938"/>
                </a:moveTo>
                <a:lnTo>
                  <a:pt x="5309987" y="1336938"/>
                </a:lnTo>
                <a:cubicBezTo>
                  <a:pt x="5340200" y="1341974"/>
                  <a:pt x="5355307" y="1362116"/>
                  <a:pt x="5355307" y="1397365"/>
                </a:cubicBezTo>
                <a:lnTo>
                  <a:pt x="5355307" y="1412471"/>
                </a:lnTo>
                <a:cubicBezTo>
                  <a:pt x="5350271" y="1472898"/>
                  <a:pt x="5317540" y="1543396"/>
                  <a:pt x="5257114" y="1623965"/>
                </a:cubicBezTo>
                <a:lnTo>
                  <a:pt x="5249560" y="1631518"/>
                </a:lnTo>
                <a:lnTo>
                  <a:pt x="5242007" y="1631518"/>
                </a:lnTo>
                <a:cubicBezTo>
                  <a:pt x="5292363" y="1540878"/>
                  <a:pt x="5317540" y="1480452"/>
                  <a:pt x="5317540" y="1450238"/>
                </a:cubicBezTo>
                <a:cubicBezTo>
                  <a:pt x="5317540" y="1425061"/>
                  <a:pt x="5309987" y="1412471"/>
                  <a:pt x="5294880" y="1412471"/>
                </a:cubicBezTo>
                <a:cubicBezTo>
                  <a:pt x="5269703" y="1412471"/>
                  <a:pt x="5257114" y="1425061"/>
                  <a:pt x="5257114" y="1450238"/>
                </a:cubicBezTo>
                <a:lnTo>
                  <a:pt x="5249560" y="1450238"/>
                </a:lnTo>
                <a:cubicBezTo>
                  <a:pt x="5244525" y="1450238"/>
                  <a:pt x="5242007" y="1450238"/>
                  <a:pt x="5242007" y="1450238"/>
                </a:cubicBezTo>
                <a:cubicBezTo>
                  <a:pt x="5247043" y="1404918"/>
                  <a:pt x="5267185" y="1367152"/>
                  <a:pt x="5302434" y="1336938"/>
                </a:cubicBezTo>
                <a:close/>
                <a:moveTo>
                  <a:pt x="5884040" y="1238745"/>
                </a:moveTo>
                <a:cubicBezTo>
                  <a:pt x="5899146" y="1238745"/>
                  <a:pt x="5914253" y="1251334"/>
                  <a:pt x="5929360" y="1276512"/>
                </a:cubicBezTo>
                <a:lnTo>
                  <a:pt x="5914253" y="1336938"/>
                </a:lnTo>
                <a:lnTo>
                  <a:pt x="5906700" y="1336938"/>
                </a:lnTo>
                <a:lnTo>
                  <a:pt x="5876487" y="1299172"/>
                </a:lnTo>
                <a:lnTo>
                  <a:pt x="5868933" y="1299172"/>
                </a:lnTo>
                <a:cubicBezTo>
                  <a:pt x="5843755" y="1299172"/>
                  <a:pt x="5826131" y="1336938"/>
                  <a:pt x="5816059" y="1412471"/>
                </a:cubicBezTo>
                <a:cubicBezTo>
                  <a:pt x="5805989" y="1467863"/>
                  <a:pt x="5798436" y="1500594"/>
                  <a:pt x="5793400" y="1510665"/>
                </a:cubicBezTo>
                <a:cubicBezTo>
                  <a:pt x="5778293" y="1495558"/>
                  <a:pt x="5763187" y="1457791"/>
                  <a:pt x="5748080" y="1397365"/>
                </a:cubicBezTo>
                <a:lnTo>
                  <a:pt x="5732973" y="1374705"/>
                </a:lnTo>
                <a:lnTo>
                  <a:pt x="5725420" y="1374705"/>
                </a:lnTo>
                <a:lnTo>
                  <a:pt x="5717867" y="1374705"/>
                </a:lnTo>
                <a:lnTo>
                  <a:pt x="5657440" y="1329385"/>
                </a:lnTo>
                <a:cubicBezTo>
                  <a:pt x="5672547" y="1279030"/>
                  <a:pt x="5682618" y="1253852"/>
                  <a:pt x="5687653" y="1253852"/>
                </a:cubicBezTo>
                <a:lnTo>
                  <a:pt x="5695206" y="1253852"/>
                </a:lnTo>
                <a:cubicBezTo>
                  <a:pt x="5720384" y="1253852"/>
                  <a:pt x="5750597" y="1296654"/>
                  <a:pt x="5785846" y="1382258"/>
                </a:cubicBezTo>
                <a:lnTo>
                  <a:pt x="5800953" y="1435132"/>
                </a:lnTo>
                <a:lnTo>
                  <a:pt x="5808506" y="1435132"/>
                </a:lnTo>
                <a:cubicBezTo>
                  <a:pt x="5823613" y="1304207"/>
                  <a:pt x="5848791" y="1238745"/>
                  <a:pt x="5884040" y="1238745"/>
                </a:cubicBezTo>
                <a:close/>
                <a:moveTo>
                  <a:pt x="5521480" y="1238745"/>
                </a:moveTo>
                <a:cubicBezTo>
                  <a:pt x="5481196" y="1364634"/>
                  <a:pt x="5461053" y="1440167"/>
                  <a:pt x="5461053" y="1465345"/>
                </a:cubicBezTo>
                <a:lnTo>
                  <a:pt x="5461053" y="1472898"/>
                </a:lnTo>
                <a:cubicBezTo>
                  <a:pt x="5471125" y="1528289"/>
                  <a:pt x="5486231" y="1555985"/>
                  <a:pt x="5506373" y="1555985"/>
                </a:cubicBezTo>
                <a:cubicBezTo>
                  <a:pt x="5531551" y="1555985"/>
                  <a:pt x="5549176" y="1533325"/>
                  <a:pt x="5559247" y="1488005"/>
                </a:cubicBezTo>
                <a:cubicBezTo>
                  <a:pt x="5569318" y="1488005"/>
                  <a:pt x="5574353" y="1490523"/>
                  <a:pt x="5574353" y="1495558"/>
                </a:cubicBezTo>
                <a:cubicBezTo>
                  <a:pt x="5574353" y="1550949"/>
                  <a:pt x="5551694" y="1606340"/>
                  <a:pt x="5506373" y="1661731"/>
                </a:cubicBezTo>
                <a:lnTo>
                  <a:pt x="5498820" y="1669285"/>
                </a:lnTo>
                <a:cubicBezTo>
                  <a:pt x="5473643" y="1669285"/>
                  <a:pt x="5448464" y="1644107"/>
                  <a:pt x="5423287" y="1593752"/>
                </a:cubicBezTo>
                <a:lnTo>
                  <a:pt x="5415733" y="1548432"/>
                </a:lnTo>
                <a:cubicBezTo>
                  <a:pt x="5420769" y="1472898"/>
                  <a:pt x="5445947" y="1382258"/>
                  <a:pt x="5491267" y="1276512"/>
                </a:cubicBezTo>
                <a:cubicBezTo>
                  <a:pt x="5496302" y="1261405"/>
                  <a:pt x="5506373" y="1248816"/>
                  <a:pt x="5521480" y="1238745"/>
                </a:cubicBezTo>
                <a:close/>
                <a:moveTo>
                  <a:pt x="4909661" y="1178319"/>
                </a:moveTo>
                <a:lnTo>
                  <a:pt x="4917214" y="1178319"/>
                </a:lnTo>
                <a:cubicBezTo>
                  <a:pt x="4937357" y="1178319"/>
                  <a:pt x="4952463" y="1190907"/>
                  <a:pt x="4962534" y="1216085"/>
                </a:cubicBezTo>
                <a:cubicBezTo>
                  <a:pt x="4952463" y="1256370"/>
                  <a:pt x="4947428" y="1276512"/>
                  <a:pt x="4947428" y="1276512"/>
                </a:cubicBezTo>
                <a:cubicBezTo>
                  <a:pt x="4922250" y="1251334"/>
                  <a:pt x="4907143" y="1238745"/>
                  <a:pt x="4902108" y="1238745"/>
                </a:cubicBezTo>
                <a:cubicBezTo>
                  <a:pt x="4876930" y="1238745"/>
                  <a:pt x="4859305" y="1281547"/>
                  <a:pt x="4849234" y="1367152"/>
                </a:cubicBezTo>
                <a:cubicBezTo>
                  <a:pt x="4839163" y="1417507"/>
                  <a:pt x="4831610" y="1445203"/>
                  <a:pt x="4826574" y="1450238"/>
                </a:cubicBezTo>
                <a:cubicBezTo>
                  <a:pt x="4821538" y="1450238"/>
                  <a:pt x="4806432" y="1417507"/>
                  <a:pt x="4781254" y="1352045"/>
                </a:cubicBezTo>
                <a:lnTo>
                  <a:pt x="4758594" y="1314279"/>
                </a:lnTo>
                <a:lnTo>
                  <a:pt x="4751041" y="1314279"/>
                </a:lnTo>
                <a:lnTo>
                  <a:pt x="4690614" y="1261405"/>
                </a:lnTo>
                <a:cubicBezTo>
                  <a:pt x="4705721" y="1221121"/>
                  <a:pt x="4715792" y="1200979"/>
                  <a:pt x="4720828" y="1200979"/>
                </a:cubicBezTo>
                <a:lnTo>
                  <a:pt x="4728381" y="1200979"/>
                </a:lnTo>
                <a:cubicBezTo>
                  <a:pt x="4763630" y="1200979"/>
                  <a:pt x="4798879" y="1258887"/>
                  <a:pt x="4834128" y="1374705"/>
                </a:cubicBezTo>
                <a:cubicBezTo>
                  <a:pt x="4854270" y="1243781"/>
                  <a:pt x="4879447" y="1178319"/>
                  <a:pt x="4909661" y="1178319"/>
                </a:cubicBezTo>
                <a:close/>
                <a:moveTo>
                  <a:pt x="5868933" y="1042359"/>
                </a:moveTo>
                <a:lnTo>
                  <a:pt x="5868933" y="1049912"/>
                </a:lnTo>
                <a:cubicBezTo>
                  <a:pt x="5848791" y="1095232"/>
                  <a:pt x="5833684" y="1117892"/>
                  <a:pt x="5823613" y="1117892"/>
                </a:cubicBezTo>
                <a:cubicBezTo>
                  <a:pt x="5722902" y="1158177"/>
                  <a:pt x="5534069" y="1221121"/>
                  <a:pt x="5257114" y="1306725"/>
                </a:cubicBezTo>
                <a:cubicBezTo>
                  <a:pt x="5196687" y="1331903"/>
                  <a:pt x="5138778" y="1357081"/>
                  <a:pt x="5083387" y="1382258"/>
                </a:cubicBezTo>
                <a:cubicBezTo>
                  <a:pt x="5098494" y="1336938"/>
                  <a:pt x="5111083" y="1309243"/>
                  <a:pt x="5121154" y="1299172"/>
                </a:cubicBezTo>
                <a:close/>
                <a:moveTo>
                  <a:pt x="7007157" y="1003660"/>
                </a:moveTo>
                <a:lnTo>
                  <a:pt x="7008423" y="1008959"/>
                </a:lnTo>
                <a:cubicBezTo>
                  <a:pt x="7009131" y="1012971"/>
                  <a:pt x="7009485" y="1016551"/>
                  <a:pt x="7009485" y="1019699"/>
                </a:cubicBezTo>
                <a:close/>
                <a:moveTo>
                  <a:pt x="6639372" y="944165"/>
                </a:moveTo>
                <a:cubicBezTo>
                  <a:pt x="6714905" y="1014663"/>
                  <a:pt x="6752672" y="1092714"/>
                  <a:pt x="6752672" y="1178319"/>
                </a:cubicBezTo>
                <a:cubicBezTo>
                  <a:pt x="6752672" y="1233710"/>
                  <a:pt x="6727495" y="1347010"/>
                  <a:pt x="6677139" y="1518218"/>
                </a:cubicBezTo>
                <a:lnTo>
                  <a:pt x="6677139" y="1533325"/>
                </a:lnTo>
                <a:cubicBezTo>
                  <a:pt x="6677139" y="1568574"/>
                  <a:pt x="6689728" y="1588716"/>
                  <a:pt x="6714905" y="1593752"/>
                </a:cubicBezTo>
                <a:lnTo>
                  <a:pt x="6722459" y="1593752"/>
                </a:lnTo>
                <a:lnTo>
                  <a:pt x="6745118" y="1593752"/>
                </a:lnTo>
                <a:cubicBezTo>
                  <a:pt x="6765261" y="1553467"/>
                  <a:pt x="6775332" y="1533325"/>
                  <a:pt x="6775332" y="1533325"/>
                </a:cubicBezTo>
                <a:lnTo>
                  <a:pt x="6782885" y="1533325"/>
                </a:lnTo>
                <a:lnTo>
                  <a:pt x="6782885" y="1540878"/>
                </a:lnTo>
                <a:cubicBezTo>
                  <a:pt x="6767779" y="1601305"/>
                  <a:pt x="6750154" y="1636554"/>
                  <a:pt x="6730012" y="1646625"/>
                </a:cubicBezTo>
                <a:cubicBezTo>
                  <a:pt x="6709869" y="1661731"/>
                  <a:pt x="6694763" y="1669285"/>
                  <a:pt x="6684692" y="1669285"/>
                </a:cubicBezTo>
                <a:cubicBezTo>
                  <a:pt x="6664550" y="1644107"/>
                  <a:pt x="6654479" y="1613893"/>
                  <a:pt x="6654479" y="1578645"/>
                </a:cubicBezTo>
                <a:lnTo>
                  <a:pt x="6654479" y="1555985"/>
                </a:lnTo>
                <a:cubicBezTo>
                  <a:pt x="6654479" y="1515701"/>
                  <a:pt x="6674621" y="1430096"/>
                  <a:pt x="6714905" y="1299172"/>
                </a:cubicBezTo>
                <a:lnTo>
                  <a:pt x="6722459" y="1238745"/>
                </a:lnTo>
                <a:cubicBezTo>
                  <a:pt x="6722459" y="1173283"/>
                  <a:pt x="6682175" y="1092714"/>
                  <a:pt x="6601606" y="997039"/>
                </a:cubicBezTo>
                <a:cubicBezTo>
                  <a:pt x="6611677" y="961790"/>
                  <a:pt x="6624265" y="944165"/>
                  <a:pt x="6639372" y="944165"/>
                </a:cubicBezTo>
                <a:close/>
                <a:moveTo>
                  <a:pt x="6941505" y="551393"/>
                </a:moveTo>
                <a:lnTo>
                  <a:pt x="7007157" y="1003660"/>
                </a:lnTo>
                <a:lnTo>
                  <a:pt x="7005236" y="995622"/>
                </a:lnTo>
                <a:cubicBezTo>
                  <a:pt x="6996739" y="966353"/>
                  <a:pt x="6975495" y="921506"/>
                  <a:pt x="6941505" y="861079"/>
                </a:cubicBezTo>
                <a:lnTo>
                  <a:pt x="6918845" y="3036436"/>
                </a:lnTo>
                <a:lnTo>
                  <a:pt x="6926399" y="3036436"/>
                </a:lnTo>
                <a:cubicBezTo>
                  <a:pt x="6976754" y="3036436"/>
                  <a:pt x="7029627" y="3008741"/>
                  <a:pt x="7085018" y="2953350"/>
                </a:cubicBezTo>
                <a:cubicBezTo>
                  <a:pt x="7115231" y="2918101"/>
                  <a:pt x="7140409" y="2865228"/>
                  <a:pt x="7160551" y="2794730"/>
                </a:cubicBezTo>
                <a:cubicBezTo>
                  <a:pt x="7180694" y="2709125"/>
                  <a:pt x="7190765" y="2643664"/>
                  <a:pt x="7190765" y="2598344"/>
                </a:cubicBezTo>
                <a:lnTo>
                  <a:pt x="7145445" y="2107377"/>
                </a:lnTo>
                <a:lnTo>
                  <a:pt x="7220978" y="1978971"/>
                </a:lnTo>
                <a:cubicBezTo>
                  <a:pt x="7251191" y="2059540"/>
                  <a:pt x="7266298" y="2125002"/>
                  <a:pt x="7266298" y="2175357"/>
                </a:cubicBezTo>
                <a:cubicBezTo>
                  <a:pt x="7306582" y="2547988"/>
                  <a:pt x="7326725" y="2751928"/>
                  <a:pt x="7326725" y="2787177"/>
                </a:cubicBezTo>
                <a:cubicBezTo>
                  <a:pt x="7341831" y="2857675"/>
                  <a:pt x="7377080" y="2925654"/>
                  <a:pt x="7432471" y="2991116"/>
                </a:cubicBezTo>
                <a:cubicBezTo>
                  <a:pt x="7467720" y="3006223"/>
                  <a:pt x="7502969" y="3013777"/>
                  <a:pt x="7538217" y="3013777"/>
                </a:cubicBezTo>
                <a:cubicBezTo>
                  <a:pt x="7583537" y="3013777"/>
                  <a:pt x="7631376" y="2996152"/>
                  <a:pt x="7681731" y="2960903"/>
                </a:cubicBezTo>
                <a:cubicBezTo>
                  <a:pt x="7681731" y="2860192"/>
                  <a:pt x="7669142" y="2761999"/>
                  <a:pt x="7643964" y="2666323"/>
                </a:cubicBezTo>
                <a:lnTo>
                  <a:pt x="7538217" y="2145144"/>
                </a:lnTo>
                <a:cubicBezTo>
                  <a:pt x="7583537" y="2064575"/>
                  <a:pt x="7611233" y="2019255"/>
                  <a:pt x="7621305" y="2009184"/>
                </a:cubicBezTo>
                <a:cubicBezTo>
                  <a:pt x="7641446" y="2089753"/>
                  <a:pt x="7681731" y="2198017"/>
                  <a:pt x="7742157" y="2333977"/>
                </a:cubicBezTo>
                <a:cubicBezTo>
                  <a:pt x="7757264" y="2379297"/>
                  <a:pt x="7764817" y="2414546"/>
                  <a:pt x="7764817" y="2439724"/>
                </a:cubicBezTo>
                <a:lnTo>
                  <a:pt x="7757264" y="2439724"/>
                </a:lnTo>
                <a:lnTo>
                  <a:pt x="7704391" y="2349084"/>
                </a:lnTo>
                <a:lnTo>
                  <a:pt x="7681731" y="2364191"/>
                </a:lnTo>
                <a:cubicBezTo>
                  <a:pt x="7732086" y="2610933"/>
                  <a:pt x="7757264" y="2741857"/>
                  <a:pt x="7757264" y="2756963"/>
                </a:cubicBezTo>
                <a:lnTo>
                  <a:pt x="7757264" y="2877817"/>
                </a:lnTo>
                <a:cubicBezTo>
                  <a:pt x="7737122" y="2958385"/>
                  <a:pt x="7714462" y="3021330"/>
                  <a:pt x="7689284" y="3066650"/>
                </a:cubicBezTo>
                <a:cubicBezTo>
                  <a:pt x="7643964" y="3142183"/>
                  <a:pt x="7591091" y="3179950"/>
                  <a:pt x="7530665" y="3179950"/>
                </a:cubicBezTo>
                <a:lnTo>
                  <a:pt x="7508004" y="3179950"/>
                </a:lnTo>
                <a:cubicBezTo>
                  <a:pt x="7447577" y="3179950"/>
                  <a:pt x="7389669" y="3144701"/>
                  <a:pt x="7334277" y="3074203"/>
                </a:cubicBezTo>
                <a:cubicBezTo>
                  <a:pt x="7288957" y="2998670"/>
                  <a:pt x="7258745" y="2925654"/>
                  <a:pt x="7243638" y="2855157"/>
                </a:cubicBezTo>
                <a:cubicBezTo>
                  <a:pt x="7243638" y="2814873"/>
                  <a:pt x="7241121" y="2767035"/>
                  <a:pt x="7236085" y="2711643"/>
                </a:cubicBezTo>
                <a:lnTo>
                  <a:pt x="7228531" y="2711643"/>
                </a:lnTo>
                <a:cubicBezTo>
                  <a:pt x="7188247" y="2867745"/>
                  <a:pt x="7155516" y="2973492"/>
                  <a:pt x="7130339" y="3028883"/>
                </a:cubicBezTo>
                <a:cubicBezTo>
                  <a:pt x="7090053" y="3094346"/>
                  <a:pt x="7047251" y="3137148"/>
                  <a:pt x="7001932" y="3157289"/>
                </a:cubicBezTo>
                <a:cubicBezTo>
                  <a:pt x="6971719" y="3167361"/>
                  <a:pt x="6941505" y="3177432"/>
                  <a:pt x="6911292" y="3187503"/>
                </a:cubicBezTo>
                <a:cubicBezTo>
                  <a:pt x="6911292" y="3212681"/>
                  <a:pt x="6893668" y="3273107"/>
                  <a:pt x="6858419" y="3368783"/>
                </a:cubicBezTo>
                <a:cubicBezTo>
                  <a:pt x="6843312" y="3398996"/>
                  <a:pt x="6830723" y="3419139"/>
                  <a:pt x="6820652" y="3429209"/>
                </a:cubicBezTo>
                <a:lnTo>
                  <a:pt x="6828205" y="3179950"/>
                </a:lnTo>
                <a:cubicBezTo>
                  <a:pt x="6757708" y="3154772"/>
                  <a:pt x="6709869" y="3114487"/>
                  <a:pt x="6684692" y="3059097"/>
                </a:cubicBezTo>
                <a:cubicBezTo>
                  <a:pt x="6649443" y="2993634"/>
                  <a:pt x="6631819" y="2900477"/>
                  <a:pt x="6631819" y="2779623"/>
                </a:cubicBezTo>
                <a:lnTo>
                  <a:pt x="6631819" y="2764517"/>
                </a:lnTo>
                <a:cubicBezTo>
                  <a:pt x="6616712" y="2804801"/>
                  <a:pt x="6599088" y="2829979"/>
                  <a:pt x="6578945" y="2840050"/>
                </a:cubicBezTo>
                <a:cubicBezTo>
                  <a:pt x="6543696" y="2865228"/>
                  <a:pt x="6510966" y="2887888"/>
                  <a:pt x="6480753" y="2908030"/>
                </a:cubicBezTo>
                <a:lnTo>
                  <a:pt x="6480753" y="3149736"/>
                </a:lnTo>
                <a:cubicBezTo>
                  <a:pt x="6561322" y="3119523"/>
                  <a:pt x="6614194" y="3099381"/>
                  <a:pt x="6639372" y="3089310"/>
                </a:cubicBezTo>
                <a:lnTo>
                  <a:pt x="6639372" y="3111969"/>
                </a:lnTo>
                <a:lnTo>
                  <a:pt x="6639372" y="3127076"/>
                </a:lnTo>
                <a:lnTo>
                  <a:pt x="6480753" y="3187503"/>
                </a:lnTo>
                <a:lnTo>
                  <a:pt x="6480753" y="3225270"/>
                </a:lnTo>
                <a:lnTo>
                  <a:pt x="6480753" y="3247930"/>
                </a:lnTo>
                <a:cubicBezTo>
                  <a:pt x="6480753" y="3484600"/>
                  <a:pt x="6445504" y="3650773"/>
                  <a:pt x="6375006" y="3746449"/>
                </a:cubicBezTo>
                <a:lnTo>
                  <a:pt x="6375006" y="3247930"/>
                </a:lnTo>
                <a:lnTo>
                  <a:pt x="6375006" y="3225270"/>
                </a:lnTo>
                <a:lnTo>
                  <a:pt x="6012446" y="3361229"/>
                </a:lnTo>
                <a:lnTo>
                  <a:pt x="6012446" y="3353676"/>
                </a:lnTo>
                <a:cubicBezTo>
                  <a:pt x="6022517" y="3318427"/>
                  <a:pt x="6030070" y="3300803"/>
                  <a:pt x="6035106" y="3300803"/>
                </a:cubicBezTo>
                <a:lnTo>
                  <a:pt x="6375006" y="3179950"/>
                </a:lnTo>
                <a:lnTo>
                  <a:pt x="6375006" y="3006223"/>
                </a:lnTo>
                <a:lnTo>
                  <a:pt x="6382559" y="2953350"/>
                </a:lnTo>
                <a:lnTo>
                  <a:pt x="6375006" y="2945796"/>
                </a:lnTo>
                <a:cubicBezTo>
                  <a:pt x="6354863" y="2950832"/>
                  <a:pt x="6332204" y="2953350"/>
                  <a:pt x="6307026" y="2953350"/>
                </a:cubicBezTo>
                <a:lnTo>
                  <a:pt x="6299472" y="2953350"/>
                </a:lnTo>
                <a:cubicBezTo>
                  <a:pt x="6239046" y="2953350"/>
                  <a:pt x="6196244" y="2928172"/>
                  <a:pt x="6171066" y="2877817"/>
                </a:cubicBezTo>
                <a:cubicBezTo>
                  <a:pt x="6166031" y="2867745"/>
                  <a:pt x="6163513" y="2852639"/>
                  <a:pt x="6163513" y="2832496"/>
                </a:cubicBezTo>
                <a:cubicBezTo>
                  <a:pt x="6163513" y="2761999"/>
                  <a:pt x="6236529" y="2666323"/>
                  <a:pt x="6382559" y="2545470"/>
                </a:cubicBezTo>
                <a:lnTo>
                  <a:pt x="6382559" y="2190464"/>
                </a:lnTo>
                <a:cubicBezTo>
                  <a:pt x="6342275" y="2205571"/>
                  <a:pt x="6314579" y="2213124"/>
                  <a:pt x="6299472" y="2213124"/>
                </a:cubicBezTo>
                <a:lnTo>
                  <a:pt x="6299472" y="2205571"/>
                </a:lnTo>
                <a:lnTo>
                  <a:pt x="6382559" y="2167804"/>
                </a:lnTo>
                <a:lnTo>
                  <a:pt x="6382559" y="906399"/>
                </a:lnTo>
                <a:lnTo>
                  <a:pt x="6495859" y="823312"/>
                </a:lnTo>
                <a:lnTo>
                  <a:pt x="6571392" y="1299172"/>
                </a:lnTo>
                <a:lnTo>
                  <a:pt x="6563839" y="1299172"/>
                </a:lnTo>
                <a:cubicBezTo>
                  <a:pt x="6563839" y="1284065"/>
                  <a:pt x="6541179" y="1231192"/>
                  <a:pt x="6495859" y="1140552"/>
                </a:cubicBezTo>
                <a:lnTo>
                  <a:pt x="6488306" y="2092271"/>
                </a:lnTo>
                <a:cubicBezTo>
                  <a:pt x="6538661" y="2062057"/>
                  <a:pt x="6591535" y="2016737"/>
                  <a:pt x="6646926" y="1956311"/>
                </a:cubicBezTo>
                <a:cubicBezTo>
                  <a:pt x="6616712" y="1946240"/>
                  <a:pt x="6601606" y="1933651"/>
                  <a:pt x="6601606" y="1918545"/>
                </a:cubicBezTo>
                <a:cubicBezTo>
                  <a:pt x="6601606" y="1918545"/>
                  <a:pt x="6599088" y="1913509"/>
                  <a:pt x="6594052" y="1903438"/>
                </a:cubicBezTo>
                <a:cubicBezTo>
                  <a:pt x="6594052" y="1878260"/>
                  <a:pt x="6601606" y="1853082"/>
                  <a:pt x="6616712" y="1827904"/>
                </a:cubicBezTo>
                <a:lnTo>
                  <a:pt x="6616712" y="1820351"/>
                </a:lnTo>
                <a:cubicBezTo>
                  <a:pt x="6616712" y="1795174"/>
                  <a:pt x="6621748" y="1780067"/>
                  <a:pt x="6631819" y="1775031"/>
                </a:cubicBezTo>
                <a:lnTo>
                  <a:pt x="6646926" y="1775031"/>
                </a:lnTo>
                <a:cubicBezTo>
                  <a:pt x="6732530" y="1835458"/>
                  <a:pt x="6775332" y="1873225"/>
                  <a:pt x="6775332" y="1888331"/>
                </a:cubicBezTo>
                <a:lnTo>
                  <a:pt x="6775332" y="1918545"/>
                </a:lnTo>
                <a:cubicBezTo>
                  <a:pt x="6775332" y="1958829"/>
                  <a:pt x="6767779" y="1978971"/>
                  <a:pt x="6752672" y="1978971"/>
                </a:cubicBezTo>
                <a:lnTo>
                  <a:pt x="6745118" y="1986524"/>
                </a:lnTo>
                <a:lnTo>
                  <a:pt x="6737565" y="1986524"/>
                </a:lnTo>
                <a:cubicBezTo>
                  <a:pt x="6727495" y="1986524"/>
                  <a:pt x="6707352" y="1976453"/>
                  <a:pt x="6677139" y="1956311"/>
                </a:cubicBezTo>
                <a:cubicBezTo>
                  <a:pt x="6646926" y="2001631"/>
                  <a:pt x="6606641" y="2044433"/>
                  <a:pt x="6556286" y="2084718"/>
                </a:cubicBezTo>
                <a:lnTo>
                  <a:pt x="6488306" y="2137591"/>
                </a:lnTo>
                <a:lnTo>
                  <a:pt x="6480753" y="2439724"/>
                </a:lnTo>
                <a:lnTo>
                  <a:pt x="6480753" y="2485044"/>
                </a:lnTo>
                <a:cubicBezTo>
                  <a:pt x="6551250" y="2439724"/>
                  <a:pt x="6599088" y="2409511"/>
                  <a:pt x="6624265" y="2394404"/>
                </a:cubicBezTo>
                <a:lnTo>
                  <a:pt x="6616712" y="2386850"/>
                </a:lnTo>
                <a:lnTo>
                  <a:pt x="6616712" y="2228231"/>
                </a:lnTo>
                <a:cubicBezTo>
                  <a:pt x="6662032" y="2137591"/>
                  <a:pt x="6687210" y="2092271"/>
                  <a:pt x="6692246" y="2092271"/>
                </a:cubicBezTo>
                <a:cubicBezTo>
                  <a:pt x="6702316" y="2112413"/>
                  <a:pt x="6707352" y="2172840"/>
                  <a:pt x="6707352" y="2273551"/>
                </a:cubicBezTo>
                <a:lnTo>
                  <a:pt x="6714905" y="2341530"/>
                </a:lnTo>
                <a:lnTo>
                  <a:pt x="6790439" y="2303764"/>
                </a:lnTo>
                <a:cubicBezTo>
                  <a:pt x="6780367" y="2344048"/>
                  <a:pt x="6767779" y="2366709"/>
                  <a:pt x="6752672" y="2371744"/>
                </a:cubicBezTo>
                <a:cubicBezTo>
                  <a:pt x="6727495" y="2396922"/>
                  <a:pt x="6714905" y="2409511"/>
                  <a:pt x="6714905" y="2409511"/>
                </a:cubicBezTo>
                <a:lnTo>
                  <a:pt x="6714905" y="2447277"/>
                </a:lnTo>
                <a:lnTo>
                  <a:pt x="6707352" y="2741857"/>
                </a:lnTo>
                <a:cubicBezTo>
                  <a:pt x="6717423" y="2822426"/>
                  <a:pt x="6727495" y="2880334"/>
                  <a:pt x="6737565" y="2915583"/>
                </a:cubicBezTo>
                <a:cubicBezTo>
                  <a:pt x="6762743" y="2965939"/>
                  <a:pt x="6790439" y="3001187"/>
                  <a:pt x="6820652" y="3021330"/>
                </a:cubicBezTo>
                <a:lnTo>
                  <a:pt x="6828205" y="3021330"/>
                </a:lnTo>
                <a:lnTo>
                  <a:pt x="6828205" y="3028883"/>
                </a:lnTo>
                <a:lnTo>
                  <a:pt x="6835759" y="3021330"/>
                </a:lnTo>
                <a:lnTo>
                  <a:pt x="6835759" y="3013777"/>
                </a:lnTo>
                <a:lnTo>
                  <a:pt x="6835759" y="634479"/>
                </a:lnTo>
                <a:close/>
                <a:moveTo>
                  <a:pt x="4531995" y="0"/>
                </a:moveTo>
                <a:cubicBezTo>
                  <a:pt x="4547101" y="80568"/>
                  <a:pt x="4574797" y="241706"/>
                  <a:pt x="4615081" y="483412"/>
                </a:cubicBezTo>
                <a:lnTo>
                  <a:pt x="4615081" y="490966"/>
                </a:lnTo>
                <a:cubicBezTo>
                  <a:pt x="4615081" y="475859"/>
                  <a:pt x="4589904" y="420468"/>
                  <a:pt x="4539548" y="324793"/>
                </a:cubicBezTo>
                <a:lnTo>
                  <a:pt x="4531995" y="324793"/>
                </a:lnTo>
                <a:lnTo>
                  <a:pt x="4569761" y="2220677"/>
                </a:lnTo>
                <a:lnTo>
                  <a:pt x="4569761" y="2250891"/>
                </a:lnTo>
                <a:lnTo>
                  <a:pt x="5513927" y="1933651"/>
                </a:lnTo>
                <a:cubicBezTo>
                  <a:pt x="5513927" y="1928616"/>
                  <a:pt x="5466089" y="1913509"/>
                  <a:pt x="5370413" y="1888331"/>
                </a:cubicBezTo>
                <a:cubicBezTo>
                  <a:pt x="5229418" y="1853082"/>
                  <a:pt x="5088423" y="1807762"/>
                  <a:pt x="4947428" y="1752371"/>
                </a:cubicBezTo>
                <a:lnTo>
                  <a:pt x="4947428" y="1759925"/>
                </a:lnTo>
                <a:cubicBezTo>
                  <a:pt x="4952463" y="1785102"/>
                  <a:pt x="4970087" y="1807762"/>
                  <a:pt x="5000301" y="1827904"/>
                </a:cubicBezTo>
                <a:lnTo>
                  <a:pt x="5030514" y="1843011"/>
                </a:lnTo>
                <a:cubicBezTo>
                  <a:pt x="4960016" y="1832940"/>
                  <a:pt x="4871894" y="1807762"/>
                  <a:pt x="4766147" y="1767478"/>
                </a:cubicBezTo>
                <a:lnTo>
                  <a:pt x="4660401" y="1729711"/>
                </a:lnTo>
                <a:cubicBezTo>
                  <a:pt x="4660401" y="1689427"/>
                  <a:pt x="4693132" y="1639072"/>
                  <a:pt x="4758594" y="1578645"/>
                </a:cubicBezTo>
                <a:cubicBezTo>
                  <a:pt x="4864341" y="1593752"/>
                  <a:pt x="4960016" y="1613893"/>
                  <a:pt x="5045620" y="1639072"/>
                </a:cubicBezTo>
                <a:lnTo>
                  <a:pt x="5967126" y="1888331"/>
                </a:lnTo>
                <a:lnTo>
                  <a:pt x="5891593" y="2009184"/>
                </a:lnTo>
                <a:lnTo>
                  <a:pt x="5725420" y="2009184"/>
                </a:lnTo>
                <a:cubicBezTo>
                  <a:pt x="5654922" y="2009184"/>
                  <a:pt x="5576871" y="2026809"/>
                  <a:pt x="5491267" y="2062057"/>
                </a:cubicBezTo>
                <a:lnTo>
                  <a:pt x="4569761" y="2401957"/>
                </a:lnTo>
                <a:lnTo>
                  <a:pt x="4569761" y="2507704"/>
                </a:lnTo>
                <a:lnTo>
                  <a:pt x="4569761" y="2537917"/>
                </a:lnTo>
                <a:cubicBezTo>
                  <a:pt x="4569761" y="2754445"/>
                  <a:pt x="4542066" y="2908030"/>
                  <a:pt x="4486675" y="2998670"/>
                </a:cubicBezTo>
                <a:lnTo>
                  <a:pt x="4479122" y="2432170"/>
                </a:lnTo>
                <a:cubicBezTo>
                  <a:pt x="4408624" y="2457348"/>
                  <a:pt x="4315466" y="2485044"/>
                  <a:pt x="4199649" y="2515257"/>
                </a:cubicBezTo>
                <a:cubicBezTo>
                  <a:pt x="4199649" y="2782141"/>
                  <a:pt x="4161882" y="2943279"/>
                  <a:pt x="4086348" y="2998670"/>
                </a:cubicBezTo>
                <a:cubicBezTo>
                  <a:pt x="4046065" y="3028883"/>
                  <a:pt x="4003262" y="3043990"/>
                  <a:pt x="3957942" y="3043990"/>
                </a:cubicBezTo>
                <a:lnTo>
                  <a:pt x="3950389" y="3043990"/>
                </a:lnTo>
                <a:cubicBezTo>
                  <a:pt x="3960460" y="3074203"/>
                  <a:pt x="3965495" y="3101899"/>
                  <a:pt x="3965495" y="3127076"/>
                </a:cubicBezTo>
                <a:lnTo>
                  <a:pt x="3965495" y="3134630"/>
                </a:lnTo>
                <a:cubicBezTo>
                  <a:pt x="3965495" y="3235340"/>
                  <a:pt x="3925211" y="3328498"/>
                  <a:pt x="3844642" y="3414103"/>
                </a:cubicBezTo>
                <a:cubicBezTo>
                  <a:pt x="3658327" y="3539992"/>
                  <a:pt x="3469494" y="3648256"/>
                  <a:pt x="3278143" y="3738896"/>
                </a:cubicBezTo>
                <a:cubicBezTo>
                  <a:pt x="3202610" y="3774145"/>
                  <a:pt x="3117005" y="3809393"/>
                  <a:pt x="3021330" y="3844642"/>
                </a:cubicBezTo>
                <a:cubicBezTo>
                  <a:pt x="3096863" y="3905069"/>
                  <a:pt x="3192538" y="3935282"/>
                  <a:pt x="3308356" y="3935282"/>
                </a:cubicBezTo>
                <a:lnTo>
                  <a:pt x="3323463" y="3935282"/>
                </a:lnTo>
                <a:cubicBezTo>
                  <a:pt x="3449351" y="3935282"/>
                  <a:pt x="3665880" y="3887444"/>
                  <a:pt x="3973049" y="3791769"/>
                </a:cubicBezTo>
                <a:cubicBezTo>
                  <a:pt x="4139222" y="3731342"/>
                  <a:pt x="4285253" y="3665880"/>
                  <a:pt x="4411141" y="3595382"/>
                </a:cubicBezTo>
                <a:cubicBezTo>
                  <a:pt x="4436319" y="3580276"/>
                  <a:pt x="4448908" y="3570205"/>
                  <a:pt x="4448908" y="3565169"/>
                </a:cubicBezTo>
                <a:lnTo>
                  <a:pt x="4456462" y="3489636"/>
                </a:lnTo>
                <a:cubicBezTo>
                  <a:pt x="4456462" y="3388925"/>
                  <a:pt x="4426248" y="3263036"/>
                  <a:pt x="4365822" y="3111969"/>
                </a:cubicBezTo>
                <a:lnTo>
                  <a:pt x="4358268" y="3089310"/>
                </a:lnTo>
                <a:cubicBezTo>
                  <a:pt x="4393517" y="3013777"/>
                  <a:pt x="4413659" y="2970975"/>
                  <a:pt x="4418695" y="2960903"/>
                </a:cubicBezTo>
                <a:lnTo>
                  <a:pt x="4456462" y="3043990"/>
                </a:lnTo>
                <a:cubicBezTo>
                  <a:pt x="4491711" y="3114487"/>
                  <a:pt x="4542066" y="3149736"/>
                  <a:pt x="4607528" y="3149736"/>
                </a:cubicBezTo>
                <a:lnTo>
                  <a:pt x="4645294" y="3149736"/>
                </a:lnTo>
                <a:cubicBezTo>
                  <a:pt x="4730898" y="3149736"/>
                  <a:pt x="4803914" y="3104416"/>
                  <a:pt x="4864341" y="3013777"/>
                </a:cubicBezTo>
                <a:lnTo>
                  <a:pt x="4954981" y="2855157"/>
                </a:lnTo>
                <a:lnTo>
                  <a:pt x="5007854" y="2847603"/>
                </a:lnTo>
                <a:lnTo>
                  <a:pt x="5007854" y="2832496"/>
                </a:lnTo>
                <a:cubicBezTo>
                  <a:pt x="5007854" y="2827461"/>
                  <a:pt x="5068281" y="2814873"/>
                  <a:pt x="5189134" y="2794730"/>
                </a:cubicBezTo>
                <a:lnTo>
                  <a:pt x="5687653" y="2696537"/>
                </a:lnTo>
                <a:lnTo>
                  <a:pt x="5219347" y="2530364"/>
                </a:lnTo>
                <a:lnTo>
                  <a:pt x="5219347" y="2545470"/>
                </a:lnTo>
                <a:cubicBezTo>
                  <a:pt x="5274738" y="2580719"/>
                  <a:pt x="5302434" y="2603379"/>
                  <a:pt x="5302434" y="2613450"/>
                </a:cubicBezTo>
                <a:cubicBezTo>
                  <a:pt x="5302434" y="2618486"/>
                  <a:pt x="5292363" y="2621004"/>
                  <a:pt x="5272221" y="2621004"/>
                </a:cubicBezTo>
                <a:cubicBezTo>
                  <a:pt x="5196687" y="2585755"/>
                  <a:pt x="5078352" y="2540435"/>
                  <a:pt x="4917214" y="2485044"/>
                </a:cubicBezTo>
                <a:lnTo>
                  <a:pt x="4917214" y="2477490"/>
                </a:lnTo>
                <a:cubicBezTo>
                  <a:pt x="4942392" y="2422099"/>
                  <a:pt x="4970087" y="2384333"/>
                  <a:pt x="5000301" y="2364191"/>
                </a:cubicBezTo>
                <a:cubicBezTo>
                  <a:pt x="5015407" y="2344048"/>
                  <a:pt x="5043103" y="2333977"/>
                  <a:pt x="5083387" y="2333977"/>
                </a:cubicBezTo>
                <a:cubicBezTo>
                  <a:pt x="5133743" y="2333977"/>
                  <a:pt x="5211794" y="2356637"/>
                  <a:pt x="5317540" y="2401957"/>
                </a:cubicBezTo>
                <a:lnTo>
                  <a:pt x="6004893" y="2636110"/>
                </a:lnTo>
                <a:lnTo>
                  <a:pt x="6004893" y="2628557"/>
                </a:lnTo>
                <a:lnTo>
                  <a:pt x="5989786" y="944165"/>
                </a:lnTo>
                <a:lnTo>
                  <a:pt x="6095533" y="861079"/>
                </a:lnTo>
                <a:cubicBezTo>
                  <a:pt x="6100568" y="861079"/>
                  <a:pt x="6108122" y="906399"/>
                  <a:pt x="6118193" y="997039"/>
                </a:cubicBezTo>
                <a:lnTo>
                  <a:pt x="6178619" y="1344492"/>
                </a:lnTo>
                <a:cubicBezTo>
                  <a:pt x="6158477" y="1319314"/>
                  <a:pt x="6128264" y="1263923"/>
                  <a:pt x="6087980" y="1178319"/>
                </a:cubicBezTo>
                <a:lnTo>
                  <a:pt x="6087980" y="1185872"/>
                </a:lnTo>
                <a:lnTo>
                  <a:pt x="6087980" y="2658770"/>
                </a:lnTo>
                <a:cubicBezTo>
                  <a:pt x="6153442" y="2673877"/>
                  <a:pt x="6186173" y="2683948"/>
                  <a:pt x="6186173" y="2688984"/>
                </a:cubicBezTo>
                <a:lnTo>
                  <a:pt x="6095533" y="2832496"/>
                </a:lnTo>
                <a:lnTo>
                  <a:pt x="6087980" y="2832496"/>
                </a:lnTo>
                <a:cubicBezTo>
                  <a:pt x="6087980" y="2958385"/>
                  <a:pt x="6070355" y="3071685"/>
                  <a:pt x="6035106" y="3172396"/>
                </a:cubicBezTo>
                <a:cubicBezTo>
                  <a:pt x="5989786" y="3278143"/>
                  <a:pt x="5924324" y="3331016"/>
                  <a:pt x="5838720" y="3331016"/>
                </a:cubicBezTo>
                <a:lnTo>
                  <a:pt x="5831167" y="3331016"/>
                </a:lnTo>
                <a:lnTo>
                  <a:pt x="5823613" y="3331016"/>
                </a:lnTo>
                <a:lnTo>
                  <a:pt x="5831167" y="3383890"/>
                </a:lnTo>
                <a:lnTo>
                  <a:pt x="5831167" y="3414103"/>
                </a:lnTo>
                <a:cubicBezTo>
                  <a:pt x="5831167" y="3509778"/>
                  <a:pt x="5790882" y="3600418"/>
                  <a:pt x="5710313" y="3686022"/>
                </a:cubicBezTo>
                <a:cubicBezTo>
                  <a:pt x="5559247" y="3776662"/>
                  <a:pt x="5428323" y="3847160"/>
                  <a:pt x="5317540" y="3897516"/>
                </a:cubicBezTo>
                <a:cubicBezTo>
                  <a:pt x="5201723" y="3947871"/>
                  <a:pt x="5033032" y="4003262"/>
                  <a:pt x="4811467" y="4063689"/>
                </a:cubicBezTo>
                <a:cubicBezTo>
                  <a:pt x="4610046" y="4109009"/>
                  <a:pt x="4474086" y="4131668"/>
                  <a:pt x="4403588" y="4131668"/>
                </a:cubicBezTo>
                <a:lnTo>
                  <a:pt x="4328055" y="4131668"/>
                </a:lnTo>
                <a:cubicBezTo>
                  <a:pt x="4166918" y="4081313"/>
                  <a:pt x="4058653" y="4056135"/>
                  <a:pt x="4003262" y="4056135"/>
                </a:cubicBezTo>
                <a:lnTo>
                  <a:pt x="3965495" y="4056135"/>
                </a:lnTo>
                <a:lnTo>
                  <a:pt x="3905069" y="4063689"/>
                </a:lnTo>
                <a:lnTo>
                  <a:pt x="3889962" y="4025922"/>
                </a:lnTo>
                <a:cubicBezTo>
                  <a:pt x="3889962" y="4020887"/>
                  <a:pt x="4025922" y="4008297"/>
                  <a:pt x="4297842" y="3988156"/>
                </a:cubicBezTo>
                <a:cubicBezTo>
                  <a:pt x="4484157" y="3978084"/>
                  <a:pt x="4627670" y="3960460"/>
                  <a:pt x="4728381" y="3935282"/>
                </a:cubicBezTo>
                <a:cubicBezTo>
                  <a:pt x="4939874" y="3894998"/>
                  <a:pt x="5123672" y="3847160"/>
                  <a:pt x="5279774" y="3791769"/>
                </a:cubicBezTo>
                <a:cubicBezTo>
                  <a:pt x="5445947" y="3726307"/>
                  <a:pt x="5584424" y="3663363"/>
                  <a:pt x="5695206" y="3602936"/>
                </a:cubicBezTo>
                <a:cubicBezTo>
                  <a:pt x="5735491" y="3567687"/>
                  <a:pt x="5755633" y="3534956"/>
                  <a:pt x="5755633" y="3504743"/>
                </a:cubicBezTo>
                <a:cubicBezTo>
                  <a:pt x="5755633" y="3469494"/>
                  <a:pt x="5722902" y="3346123"/>
                  <a:pt x="5657440" y="3134630"/>
                </a:cubicBezTo>
                <a:lnTo>
                  <a:pt x="5717867" y="3013777"/>
                </a:lnTo>
                <a:cubicBezTo>
                  <a:pt x="5722902" y="3013777"/>
                  <a:pt x="5727938" y="3028883"/>
                  <a:pt x="5732973" y="3059097"/>
                </a:cubicBezTo>
                <a:cubicBezTo>
                  <a:pt x="5758151" y="3119523"/>
                  <a:pt x="5783329" y="3152254"/>
                  <a:pt x="5808506" y="3157289"/>
                </a:cubicBezTo>
                <a:cubicBezTo>
                  <a:pt x="5828649" y="3167361"/>
                  <a:pt x="5848791" y="3172396"/>
                  <a:pt x="5868933" y="3172396"/>
                </a:cubicBezTo>
                <a:cubicBezTo>
                  <a:pt x="5909217" y="3172396"/>
                  <a:pt x="5949502" y="3157289"/>
                  <a:pt x="5989786" y="3127076"/>
                </a:cubicBezTo>
                <a:lnTo>
                  <a:pt x="5989786" y="3104416"/>
                </a:lnTo>
                <a:lnTo>
                  <a:pt x="6004893" y="2832496"/>
                </a:lnTo>
                <a:lnTo>
                  <a:pt x="6004893" y="2817390"/>
                </a:lnTo>
                <a:cubicBezTo>
                  <a:pt x="5969644" y="2812355"/>
                  <a:pt x="5931877" y="2809837"/>
                  <a:pt x="5891593" y="2809837"/>
                </a:cubicBezTo>
                <a:lnTo>
                  <a:pt x="5884040" y="2809837"/>
                </a:lnTo>
                <a:cubicBezTo>
                  <a:pt x="5848791" y="2809837"/>
                  <a:pt x="5753116" y="2824943"/>
                  <a:pt x="5597014" y="2855157"/>
                </a:cubicBezTo>
                <a:lnTo>
                  <a:pt x="5272221" y="2915583"/>
                </a:lnTo>
                <a:cubicBezTo>
                  <a:pt x="5327611" y="3006223"/>
                  <a:pt x="5355307" y="3081756"/>
                  <a:pt x="5355307" y="3142183"/>
                </a:cubicBezTo>
                <a:cubicBezTo>
                  <a:pt x="5355307" y="3197574"/>
                  <a:pt x="5330129" y="3247930"/>
                  <a:pt x="5279774" y="3293250"/>
                </a:cubicBezTo>
                <a:lnTo>
                  <a:pt x="5242007" y="3300803"/>
                </a:lnTo>
                <a:lnTo>
                  <a:pt x="5211794" y="3300803"/>
                </a:lnTo>
                <a:cubicBezTo>
                  <a:pt x="5151367" y="3300803"/>
                  <a:pt x="5080869" y="3270589"/>
                  <a:pt x="5000301" y="3210163"/>
                </a:cubicBezTo>
                <a:cubicBezTo>
                  <a:pt x="4960016" y="3169879"/>
                  <a:pt x="4932321" y="3111969"/>
                  <a:pt x="4917214" y="3036436"/>
                </a:cubicBezTo>
                <a:cubicBezTo>
                  <a:pt x="4912179" y="3041472"/>
                  <a:pt x="4899590" y="3069167"/>
                  <a:pt x="4879447" y="3119523"/>
                </a:cubicBezTo>
                <a:cubicBezTo>
                  <a:pt x="4803914" y="3255483"/>
                  <a:pt x="4710757" y="3323463"/>
                  <a:pt x="4599975" y="3323463"/>
                </a:cubicBezTo>
                <a:lnTo>
                  <a:pt x="4554655" y="3323463"/>
                </a:lnTo>
                <a:lnTo>
                  <a:pt x="4531995" y="3323463"/>
                </a:lnTo>
                <a:lnTo>
                  <a:pt x="4531995" y="3368783"/>
                </a:lnTo>
                <a:cubicBezTo>
                  <a:pt x="4531995" y="3484600"/>
                  <a:pt x="4511852" y="3565169"/>
                  <a:pt x="4471568" y="3610489"/>
                </a:cubicBezTo>
                <a:cubicBezTo>
                  <a:pt x="4436319" y="3670916"/>
                  <a:pt x="4383446" y="3721271"/>
                  <a:pt x="4312948" y="3761555"/>
                </a:cubicBezTo>
                <a:cubicBezTo>
                  <a:pt x="4197131" y="3847160"/>
                  <a:pt x="4000745" y="3932764"/>
                  <a:pt x="3723789" y="4018369"/>
                </a:cubicBezTo>
                <a:cubicBezTo>
                  <a:pt x="3522367" y="4068724"/>
                  <a:pt x="3378854" y="4093902"/>
                  <a:pt x="3293249" y="4093902"/>
                </a:cubicBezTo>
                <a:lnTo>
                  <a:pt x="3263036" y="4093902"/>
                </a:lnTo>
                <a:cubicBezTo>
                  <a:pt x="3101898" y="4093902"/>
                  <a:pt x="2973492" y="4028440"/>
                  <a:pt x="2877817" y="3897516"/>
                </a:cubicBezTo>
                <a:cubicBezTo>
                  <a:pt x="2802284" y="3922693"/>
                  <a:pt x="2676395" y="3952907"/>
                  <a:pt x="2500150" y="3988156"/>
                </a:cubicBezTo>
                <a:cubicBezTo>
                  <a:pt x="2419582" y="4003262"/>
                  <a:pt x="2336495" y="4013333"/>
                  <a:pt x="2250891" y="4018369"/>
                </a:cubicBezTo>
                <a:cubicBezTo>
                  <a:pt x="2094789" y="3978084"/>
                  <a:pt x="1986524" y="3957942"/>
                  <a:pt x="1926098" y="3957942"/>
                </a:cubicBezTo>
                <a:lnTo>
                  <a:pt x="1903438" y="3957942"/>
                </a:lnTo>
                <a:cubicBezTo>
                  <a:pt x="1883296" y="3957942"/>
                  <a:pt x="1855600" y="3960460"/>
                  <a:pt x="1820351" y="3965495"/>
                </a:cubicBezTo>
                <a:cubicBezTo>
                  <a:pt x="1810280" y="3940318"/>
                  <a:pt x="1805245" y="3925211"/>
                  <a:pt x="1805245" y="3920175"/>
                </a:cubicBezTo>
                <a:cubicBezTo>
                  <a:pt x="2238302" y="3864785"/>
                  <a:pt x="2482526" y="3832053"/>
                  <a:pt x="2537917" y="3821982"/>
                </a:cubicBezTo>
                <a:cubicBezTo>
                  <a:pt x="2608415" y="3806875"/>
                  <a:pt x="2696537" y="3784216"/>
                  <a:pt x="2802284" y="3754002"/>
                </a:cubicBezTo>
                <a:cubicBezTo>
                  <a:pt x="2782142" y="3688540"/>
                  <a:pt x="2772070" y="3618043"/>
                  <a:pt x="2772070" y="3542509"/>
                </a:cubicBezTo>
                <a:lnTo>
                  <a:pt x="2772070" y="3527403"/>
                </a:lnTo>
                <a:cubicBezTo>
                  <a:pt x="2772070" y="3431727"/>
                  <a:pt x="2787177" y="3338570"/>
                  <a:pt x="2817390" y="3247930"/>
                </a:cubicBezTo>
                <a:cubicBezTo>
                  <a:pt x="2741857" y="3273107"/>
                  <a:pt x="2671359" y="3300803"/>
                  <a:pt x="2605897" y="3331016"/>
                </a:cubicBezTo>
                <a:cubicBezTo>
                  <a:pt x="2626039" y="3260519"/>
                  <a:pt x="2638628" y="3225270"/>
                  <a:pt x="2643664" y="3225270"/>
                </a:cubicBezTo>
                <a:cubicBezTo>
                  <a:pt x="2774588" y="3179950"/>
                  <a:pt x="2842568" y="3154772"/>
                  <a:pt x="2847603" y="3149736"/>
                </a:cubicBezTo>
                <a:cubicBezTo>
                  <a:pt x="2872781" y="3074203"/>
                  <a:pt x="2913065" y="2986081"/>
                  <a:pt x="2968456" y="2885370"/>
                </a:cubicBezTo>
                <a:lnTo>
                  <a:pt x="2976010" y="2885370"/>
                </a:lnTo>
                <a:lnTo>
                  <a:pt x="2983563" y="2930690"/>
                </a:lnTo>
                <a:cubicBezTo>
                  <a:pt x="2948314" y="3011259"/>
                  <a:pt x="2920619" y="3079239"/>
                  <a:pt x="2900477" y="3134630"/>
                </a:cubicBezTo>
                <a:cubicBezTo>
                  <a:pt x="3046508" y="3094346"/>
                  <a:pt x="3119523" y="3071685"/>
                  <a:pt x="3119523" y="3066650"/>
                </a:cubicBezTo>
                <a:cubicBezTo>
                  <a:pt x="3169878" y="2960903"/>
                  <a:pt x="3195057" y="2895441"/>
                  <a:pt x="3195057" y="2870263"/>
                </a:cubicBezTo>
                <a:lnTo>
                  <a:pt x="3195057" y="2862710"/>
                </a:lnTo>
                <a:cubicBezTo>
                  <a:pt x="3195057" y="2822426"/>
                  <a:pt x="3182467" y="2802283"/>
                  <a:pt x="3157290" y="2802283"/>
                </a:cubicBezTo>
                <a:cubicBezTo>
                  <a:pt x="3132112" y="2812355"/>
                  <a:pt x="3119523" y="2829979"/>
                  <a:pt x="3119523" y="2855157"/>
                </a:cubicBezTo>
                <a:cubicBezTo>
                  <a:pt x="3109452" y="2855157"/>
                  <a:pt x="3101898" y="2855157"/>
                  <a:pt x="3096863" y="2855157"/>
                </a:cubicBezTo>
                <a:cubicBezTo>
                  <a:pt x="3111969" y="2789694"/>
                  <a:pt x="3137148" y="2741857"/>
                  <a:pt x="3172396" y="2711643"/>
                </a:cubicBezTo>
                <a:lnTo>
                  <a:pt x="3187503" y="2711643"/>
                </a:lnTo>
                <a:cubicBezTo>
                  <a:pt x="3212681" y="2711643"/>
                  <a:pt x="3230305" y="2736821"/>
                  <a:pt x="3240376" y="2787177"/>
                </a:cubicBezTo>
                <a:lnTo>
                  <a:pt x="3240376" y="2802283"/>
                </a:lnTo>
                <a:cubicBezTo>
                  <a:pt x="3235341" y="2862710"/>
                  <a:pt x="3207645" y="2938243"/>
                  <a:pt x="3157290" y="3028883"/>
                </a:cubicBezTo>
                <a:lnTo>
                  <a:pt x="3134629" y="3059097"/>
                </a:lnTo>
                <a:lnTo>
                  <a:pt x="3708682" y="2862710"/>
                </a:lnTo>
                <a:cubicBezTo>
                  <a:pt x="3673433" y="2928172"/>
                  <a:pt x="3653291" y="2960903"/>
                  <a:pt x="3648256" y="2960903"/>
                </a:cubicBezTo>
                <a:cubicBezTo>
                  <a:pt x="3461941" y="3026365"/>
                  <a:pt x="3207645" y="3111969"/>
                  <a:pt x="2885370" y="3217717"/>
                </a:cubicBezTo>
                <a:cubicBezTo>
                  <a:pt x="2875299" y="3217717"/>
                  <a:pt x="2867745" y="3283178"/>
                  <a:pt x="2862710" y="3414103"/>
                </a:cubicBezTo>
                <a:lnTo>
                  <a:pt x="2862710" y="3466976"/>
                </a:lnTo>
                <a:cubicBezTo>
                  <a:pt x="2862710" y="3567687"/>
                  <a:pt x="2882852" y="3653291"/>
                  <a:pt x="2923137" y="3723789"/>
                </a:cubicBezTo>
                <a:cubicBezTo>
                  <a:pt x="3079239" y="3673433"/>
                  <a:pt x="3242894" y="3610489"/>
                  <a:pt x="3414102" y="3534956"/>
                </a:cubicBezTo>
                <a:cubicBezTo>
                  <a:pt x="3585311" y="3459423"/>
                  <a:pt x="3728825" y="3386407"/>
                  <a:pt x="3844642" y="3315909"/>
                </a:cubicBezTo>
                <a:cubicBezTo>
                  <a:pt x="3874855" y="3285696"/>
                  <a:pt x="3889962" y="3255483"/>
                  <a:pt x="3889962" y="3225270"/>
                </a:cubicBezTo>
                <a:cubicBezTo>
                  <a:pt x="3889962" y="3190021"/>
                  <a:pt x="3854713" y="3069167"/>
                  <a:pt x="3784216" y="2862710"/>
                </a:cubicBezTo>
                <a:lnTo>
                  <a:pt x="3837089" y="2734304"/>
                </a:lnTo>
                <a:lnTo>
                  <a:pt x="3844642" y="2734304"/>
                </a:lnTo>
                <a:cubicBezTo>
                  <a:pt x="3869820" y="2835014"/>
                  <a:pt x="3912622" y="2885370"/>
                  <a:pt x="3973049" y="2885370"/>
                </a:cubicBezTo>
                <a:cubicBezTo>
                  <a:pt x="4023404" y="2885370"/>
                  <a:pt x="4071242" y="2870263"/>
                  <a:pt x="4116562" y="2840050"/>
                </a:cubicBezTo>
                <a:lnTo>
                  <a:pt x="4116562" y="2734304"/>
                </a:lnTo>
                <a:lnTo>
                  <a:pt x="4124115" y="2734304"/>
                </a:lnTo>
                <a:lnTo>
                  <a:pt x="4109009" y="2537917"/>
                </a:lnTo>
                <a:cubicBezTo>
                  <a:pt x="3776662" y="2618486"/>
                  <a:pt x="3517332" y="2658770"/>
                  <a:pt x="3331016" y="2658770"/>
                </a:cubicBezTo>
                <a:cubicBezTo>
                  <a:pt x="3038954" y="2658770"/>
                  <a:pt x="2837532" y="2580719"/>
                  <a:pt x="2726751" y="2424617"/>
                </a:cubicBezTo>
                <a:cubicBezTo>
                  <a:pt x="2671359" y="2359155"/>
                  <a:pt x="2638628" y="2278586"/>
                  <a:pt x="2628557" y="2182910"/>
                </a:cubicBezTo>
                <a:lnTo>
                  <a:pt x="2583237" y="1850565"/>
                </a:lnTo>
                <a:lnTo>
                  <a:pt x="2575684" y="1797691"/>
                </a:lnTo>
                <a:lnTo>
                  <a:pt x="2530364" y="1888331"/>
                </a:lnTo>
                <a:cubicBezTo>
                  <a:pt x="2474973" y="1968900"/>
                  <a:pt x="2417064" y="2041916"/>
                  <a:pt x="2356638" y="2107377"/>
                </a:cubicBezTo>
                <a:cubicBezTo>
                  <a:pt x="2311318" y="2147662"/>
                  <a:pt x="2276068" y="2175357"/>
                  <a:pt x="2250891" y="2190464"/>
                </a:cubicBezTo>
                <a:cubicBezTo>
                  <a:pt x="2336495" y="2255926"/>
                  <a:pt x="2379297" y="2331460"/>
                  <a:pt x="2379297" y="2417064"/>
                </a:cubicBezTo>
                <a:cubicBezTo>
                  <a:pt x="2379297" y="2472455"/>
                  <a:pt x="2354119" y="2527846"/>
                  <a:pt x="2303764" y="2583237"/>
                </a:cubicBezTo>
                <a:cubicBezTo>
                  <a:pt x="2278586" y="2593308"/>
                  <a:pt x="2260962" y="2598344"/>
                  <a:pt x="2250891" y="2598344"/>
                </a:cubicBezTo>
                <a:lnTo>
                  <a:pt x="2213124" y="2598344"/>
                </a:lnTo>
                <a:cubicBezTo>
                  <a:pt x="2177876" y="2598344"/>
                  <a:pt x="2127520" y="2578201"/>
                  <a:pt x="2062058" y="2537917"/>
                </a:cubicBezTo>
                <a:cubicBezTo>
                  <a:pt x="2006667" y="2492597"/>
                  <a:pt x="1963865" y="2427135"/>
                  <a:pt x="1933651" y="2341530"/>
                </a:cubicBezTo>
                <a:cubicBezTo>
                  <a:pt x="1863153" y="2502668"/>
                  <a:pt x="1764960" y="2618486"/>
                  <a:pt x="1639071" y="2688984"/>
                </a:cubicBezTo>
                <a:cubicBezTo>
                  <a:pt x="1462827" y="2799766"/>
                  <a:pt x="1301689" y="2885370"/>
                  <a:pt x="1155659" y="2945796"/>
                </a:cubicBezTo>
                <a:cubicBezTo>
                  <a:pt x="1034805" y="2991116"/>
                  <a:pt x="918988" y="3026365"/>
                  <a:pt x="808206" y="3051543"/>
                </a:cubicBezTo>
                <a:cubicBezTo>
                  <a:pt x="667210" y="3086792"/>
                  <a:pt x="531250" y="3114487"/>
                  <a:pt x="400326" y="3134630"/>
                </a:cubicBezTo>
                <a:cubicBezTo>
                  <a:pt x="239188" y="3094346"/>
                  <a:pt x="123371" y="3074203"/>
                  <a:pt x="52873" y="3074203"/>
                </a:cubicBezTo>
                <a:lnTo>
                  <a:pt x="22660" y="3074203"/>
                </a:lnTo>
                <a:cubicBezTo>
                  <a:pt x="17624" y="3074203"/>
                  <a:pt x="10071" y="3061614"/>
                  <a:pt x="0" y="3036436"/>
                </a:cubicBezTo>
                <a:lnTo>
                  <a:pt x="120853" y="3021330"/>
                </a:lnTo>
                <a:cubicBezTo>
                  <a:pt x="438093" y="2981045"/>
                  <a:pt x="677281" y="2938243"/>
                  <a:pt x="838419" y="2892924"/>
                </a:cubicBezTo>
                <a:cubicBezTo>
                  <a:pt x="1095232" y="2827461"/>
                  <a:pt x="1299172" y="2759481"/>
                  <a:pt x="1450238" y="2688984"/>
                </a:cubicBezTo>
                <a:cubicBezTo>
                  <a:pt x="1540878" y="2643664"/>
                  <a:pt x="1631518" y="2585755"/>
                  <a:pt x="1722158" y="2515257"/>
                </a:cubicBezTo>
                <a:cubicBezTo>
                  <a:pt x="1807762" y="2439724"/>
                  <a:pt x="1860636" y="2381815"/>
                  <a:pt x="1880778" y="2341530"/>
                </a:cubicBezTo>
                <a:cubicBezTo>
                  <a:pt x="1916027" y="2296211"/>
                  <a:pt x="1953793" y="2230748"/>
                  <a:pt x="1994078" y="2145144"/>
                </a:cubicBezTo>
                <a:cubicBezTo>
                  <a:pt x="2155216" y="2094789"/>
                  <a:pt x="2263480" y="2049469"/>
                  <a:pt x="2318871" y="2009184"/>
                </a:cubicBezTo>
                <a:cubicBezTo>
                  <a:pt x="2354119" y="1984006"/>
                  <a:pt x="2389368" y="1948758"/>
                  <a:pt x="2424617" y="1903438"/>
                </a:cubicBezTo>
                <a:lnTo>
                  <a:pt x="2598344" y="1616411"/>
                </a:lnTo>
                <a:lnTo>
                  <a:pt x="2598344" y="1608858"/>
                </a:lnTo>
                <a:lnTo>
                  <a:pt x="2605897" y="1608858"/>
                </a:lnTo>
                <a:cubicBezTo>
                  <a:pt x="2646182" y="1608858"/>
                  <a:pt x="2668842" y="1674320"/>
                  <a:pt x="2673877" y="1805245"/>
                </a:cubicBezTo>
                <a:cubicBezTo>
                  <a:pt x="2694019" y="2006667"/>
                  <a:pt x="2711644" y="2127520"/>
                  <a:pt x="2726751" y="2167804"/>
                </a:cubicBezTo>
                <a:cubicBezTo>
                  <a:pt x="2761999" y="2273551"/>
                  <a:pt x="2824943" y="2351602"/>
                  <a:pt x="2915583" y="2401957"/>
                </a:cubicBezTo>
                <a:cubicBezTo>
                  <a:pt x="3036437" y="2472455"/>
                  <a:pt x="3190021" y="2507704"/>
                  <a:pt x="3376336" y="2507704"/>
                </a:cubicBezTo>
                <a:cubicBezTo>
                  <a:pt x="3562652" y="2507704"/>
                  <a:pt x="3804358" y="2467419"/>
                  <a:pt x="4101455" y="2386850"/>
                </a:cubicBezTo>
                <a:lnTo>
                  <a:pt x="4048582" y="181279"/>
                </a:lnTo>
                <a:lnTo>
                  <a:pt x="4154329" y="90640"/>
                </a:lnTo>
                <a:cubicBezTo>
                  <a:pt x="4159365" y="90640"/>
                  <a:pt x="4174471" y="171208"/>
                  <a:pt x="4199649" y="332346"/>
                </a:cubicBezTo>
                <a:lnTo>
                  <a:pt x="4244968" y="566499"/>
                </a:lnTo>
                <a:lnTo>
                  <a:pt x="4161882" y="407879"/>
                </a:lnTo>
                <a:lnTo>
                  <a:pt x="4154329" y="407879"/>
                </a:lnTo>
                <a:lnTo>
                  <a:pt x="4199649" y="2364191"/>
                </a:lnTo>
                <a:cubicBezTo>
                  <a:pt x="4260075" y="2349084"/>
                  <a:pt x="4353232" y="2321388"/>
                  <a:pt x="4479122" y="2281104"/>
                </a:cubicBezTo>
                <a:lnTo>
                  <a:pt x="4418695" y="90640"/>
                </a:lnTo>
                <a:close/>
              </a:path>
            </a:pathLst>
          </a:custGeom>
          <a:solidFill>
            <a:srgbClr val="D83A2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1" anchor="ctr">
            <a:noAutofit/>
          </a:bodyPr>
          <a:lstStyle/>
          <a:p>
            <a:pPr algn="ctr"/>
            <a:endParaRPr lang="fa-I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40378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1516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01127B4-CF4A-506E-8C46-4E5F235424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03E5DA88-4E78-E61F-A6CE-B090DCF39D95}"/>
              </a:ext>
            </a:extLst>
          </p:cNvPr>
          <p:cNvSpPr/>
          <p:nvPr/>
        </p:nvSpPr>
        <p:spPr>
          <a:xfrm>
            <a:off x="11178073" y="6737769"/>
            <a:ext cx="406261" cy="7357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E405195-7A0C-9612-D3D7-947E5BF604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236" t="13021" b="22346"/>
          <a:stretch>
            <a:fillRect/>
          </a:stretch>
        </p:blipFill>
        <p:spPr>
          <a:xfrm>
            <a:off x="1452365" y="158620"/>
            <a:ext cx="5747657" cy="6579149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2A8F6FD9-2A4C-444F-8529-7F299883B968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7566620" y="1656805"/>
            <a:ext cx="3008880" cy="407268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3F0310F-0624-30FC-6D5F-67287735CEBC}"/>
              </a:ext>
            </a:extLst>
          </p:cNvPr>
          <p:cNvSpPr txBox="1"/>
          <p:nvPr/>
        </p:nvSpPr>
        <p:spPr>
          <a:xfrm>
            <a:off x="4548122" y="690405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hi-IN" sz="2400" b="1" u="none" strike="noStrike" dirty="0">
                <a:solidFill>
                  <a:schemeClr val="bg1">
                    <a:lumMod val="95000"/>
                  </a:schemeClr>
                </a:solidFill>
                <a:effectLst/>
                <a:uFillTx/>
                <a:latin typeface="AEntezareZohoorB3"/>
                <a:cs typeface="AEntezareZohoorB3"/>
              </a:rPr>
              <a:t>کلام رهبری؛ سرآغاز فصل نوین </a:t>
            </a:r>
            <a:endParaRPr lang="en-US" sz="2400" b="0" u="none" strike="noStrike" dirty="0">
              <a:solidFill>
                <a:schemeClr val="bg1">
                  <a:lumMod val="95000"/>
                </a:schemeClr>
              </a:solidFill>
              <a:effectLst/>
              <a:uFillTx/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9608752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1516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EC6959B-A9DD-B752-CDA4-121CC67B72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91D6233-6A1B-99BD-DF01-12894C4E878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8425" r="8930"/>
          <a:stretch>
            <a:fillRect/>
          </a:stretch>
        </p:blipFill>
        <p:spPr>
          <a:xfrm>
            <a:off x="6988227" y="1637441"/>
            <a:ext cx="3453632" cy="4567544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93BD08C-5E31-FACB-9895-45B4B8015F6E}"/>
              </a:ext>
            </a:extLst>
          </p:cNvPr>
          <p:cNvSpPr txBox="1"/>
          <p:nvPr/>
        </p:nvSpPr>
        <p:spPr>
          <a:xfrm>
            <a:off x="1130710" y="1414623"/>
            <a:ext cx="4965290" cy="28931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>
              <a:buNone/>
            </a:pPr>
            <a:r>
              <a:rPr lang="fa-IR" sz="2400" dirty="0">
                <a:solidFill>
                  <a:schemeClr val="bg1"/>
                </a:solidFill>
                <a:effectLst/>
                <a:latin typeface="IRNazanin" panose="02000506000000020002" pitchFamily="2" charset="-78"/>
                <a:cs typeface="IRNazanin" panose="02000506000000020002" pitchFamily="2" charset="-78"/>
              </a:rPr>
              <a:t>امروز پیروزی یک طرف را توانایی او در گرفتن و رساندنِ پیام و روایت او از واقعیت، رقم میزند؛ بسیار </a:t>
            </a:r>
            <a:r>
              <a:rPr lang="fa-IR" sz="2400" dirty="0">
                <a:solidFill>
                  <a:srgbClr val="FFC000"/>
                </a:solidFill>
                <a:effectLst/>
                <a:latin typeface="IRNazanin" panose="02000506000000020002" pitchFamily="2" charset="-78"/>
                <a:cs typeface="IRNazanin" panose="02000506000000020002" pitchFamily="2" charset="-78"/>
              </a:rPr>
              <a:t>پیش و بیش </a:t>
            </a:r>
            <a:r>
              <a:rPr lang="fa-IR" sz="2400" dirty="0">
                <a:solidFill>
                  <a:schemeClr val="bg1"/>
                </a:solidFill>
                <a:effectLst/>
                <a:latin typeface="IRNazanin" panose="02000506000000020002" pitchFamily="2" charset="-78"/>
                <a:cs typeface="IRNazanin" panose="02000506000000020002" pitchFamily="2" charset="-78"/>
              </a:rPr>
              <a:t>از آنکه ابزارهای نظامی وارد میدان شوند و در آن اثر بگذارند. ما در این عرصه‌ی مهم باید دقت و تلاش و ابتکار خود را مضاعف کنیم. این پیام من به این همایش است.</a:t>
            </a:r>
          </a:p>
          <a:p>
            <a:pPr algn="just" rtl="1">
              <a:buNone/>
            </a:pPr>
            <a:r>
              <a:rPr lang="fa-IR" sz="2400" dirty="0">
                <a:solidFill>
                  <a:schemeClr val="bg1"/>
                </a:solidFill>
                <a:effectLst/>
                <a:latin typeface="IRNazanin" panose="02000506000000020002" pitchFamily="2" charset="-78"/>
                <a:cs typeface="IRNazanin" panose="02000506000000020002" pitchFamily="2" charset="-78"/>
              </a:rPr>
              <a:t> </a:t>
            </a:r>
          </a:p>
          <a:p>
            <a:pPr rtl="1">
              <a:buNone/>
            </a:pPr>
            <a:r>
              <a:rPr lang="fa-IR" sz="1400" dirty="0">
                <a:solidFill>
                  <a:schemeClr val="bg1"/>
                </a:solidFill>
                <a:effectLst/>
                <a:latin typeface="IRNazanin" panose="02000506000000020002" pitchFamily="2" charset="-78"/>
                <a:cs typeface="IRNazanin" panose="02000506000000020002" pitchFamily="2" charset="-78"/>
              </a:rPr>
              <a:t>پیام رهبر انقلاب اسلامی به نشست افق تحول رسانه ملی   ۱۴۰۳/۱۰/۱۰    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B683253-F852-A8A4-94D6-863F2F904A80}"/>
              </a:ext>
            </a:extLst>
          </p:cNvPr>
          <p:cNvSpPr txBox="1"/>
          <p:nvPr/>
        </p:nvSpPr>
        <p:spPr>
          <a:xfrm>
            <a:off x="2624524" y="5074045"/>
            <a:ext cx="2135200" cy="369332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hi-IN" sz="2400" b="1" u="none" strike="noStrike" dirty="0">
                <a:solidFill>
                  <a:schemeClr val="bg1"/>
                </a:solidFill>
                <a:effectLst/>
                <a:uFillTx/>
                <a:latin typeface="AEntezareZohoorC"/>
                <a:cs typeface="AEntezareZohoorC"/>
              </a:rPr>
              <a:t>تقدم رتبی و راهبردی</a:t>
            </a:r>
            <a:endParaRPr lang="en-US" sz="2400" b="0" u="none" strike="noStrike" dirty="0">
              <a:solidFill>
                <a:schemeClr val="bg1"/>
              </a:solidFill>
              <a:effectLst/>
              <a:uFillTx/>
              <a:latin typeface="Times New Roman"/>
              <a:cs typeface="A EntezareZohoor C" panose="00000700000000000000" pitchFamily="2" charset="-78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2E2ED31-94C4-6B78-9019-4B10B982A4F5}"/>
              </a:ext>
            </a:extLst>
          </p:cNvPr>
          <p:cNvSpPr txBox="1"/>
          <p:nvPr/>
        </p:nvSpPr>
        <p:spPr>
          <a:xfrm>
            <a:off x="2037364" y="5457445"/>
            <a:ext cx="1562040" cy="46368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hi-IN" sz="2800" b="1" u="none" strike="noStrike" dirty="0">
                <a:solidFill>
                  <a:srgbClr val="FF0000"/>
                </a:solidFill>
                <a:effectLst/>
                <a:uFillTx/>
                <a:latin typeface="AEntezareZohoorC"/>
                <a:cs typeface="AEntezareZohoorC"/>
              </a:rPr>
              <a:t>جنگ شناختی</a:t>
            </a:r>
            <a:endParaRPr lang="en-US" sz="2800" b="0" u="none" strike="noStrike" dirty="0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B609D87-598C-3337-DCB6-D74F400C0246}"/>
              </a:ext>
            </a:extLst>
          </p:cNvPr>
          <p:cNvSpPr txBox="1"/>
          <p:nvPr/>
        </p:nvSpPr>
        <p:spPr>
          <a:xfrm>
            <a:off x="1833604" y="6056125"/>
            <a:ext cx="851040" cy="2977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hi-IN" sz="1800" b="1" u="none" strike="noStrike" dirty="0">
                <a:solidFill>
                  <a:srgbClr val="C85600"/>
                </a:solidFill>
                <a:effectLst/>
                <a:uFillTx/>
                <a:latin typeface="AEntezareZohoorC"/>
                <a:cs typeface="AEntezareZohoorC"/>
              </a:rPr>
              <a:t>جنگ سخت</a:t>
            </a:r>
            <a:endParaRPr lang="en-US" sz="1800" b="0" u="none" strike="noStrike" dirty="0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FC6CD4D-26EA-21CC-BF42-6A10D24171CC}"/>
              </a:ext>
            </a:extLst>
          </p:cNvPr>
          <p:cNvSpPr txBox="1"/>
          <p:nvPr/>
        </p:nvSpPr>
        <p:spPr>
          <a:xfrm>
            <a:off x="2361364" y="5713405"/>
            <a:ext cx="224420" cy="369332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spAutoFit/>
          </a:bodyPr>
          <a:lstStyle/>
          <a:p>
            <a:r>
              <a:rPr lang="hi-IN" sz="2400" b="1" u="none" strike="noStrike" dirty="0">
                <a:solidFill>
                  <a:schemeClr val="bg1"/>
                </a:solidFill>
                <a:effectLst/>
                <a:uFillTx/>
                <a:latin typeface="AEntezareZohoorC"/>
                <a:cs typeface="AEntezareZohoorC"/>
              </a:rPr>
              <a:t>بر</a:t>
            </a:r>
            <a:endParaRPr lang="en-US" sz="2400" b="0" u="none" strike="noStrike" dirty="0">
              <a:solidFill>
                <a:schemeClr val="bg1"/>
              </a:solidFill>
              <a:effectLst/>
              <a:uFillTx/>
              <a:latin typeface="Times New Roman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2FE4E63-D1E9-16A6-BF2C-E8AE7C59EE5B}"/>
              </a:ext>
            </a:extLst>
          </p:cNvPr>
          <p:cNvSpPr txBox="1"/>
          <p:nvPr/>
        </p:nvSpPr>
        <p:spPr>
          <a:xfrm>
            <a:off x="4345859" y="569797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hi-IN" sz="2400" b="1" dirty="0">
                <a:solidFill>
                  <a:schemeClr val="bg1">
                    <a:lumMod val="95000"/>
                  </a:schemeClr>
                </a:solidFill>
                <a:latin typeface="AEntezareZohoorB3"/>
                <a:cs typeface="AEntezareZohoorB3"/>
              </a:rPr>
              <a:t>بستری که کلام رهبری در آن معنا می </a:t>
            </a:r>
            <a:r>
              <a:rPr lang="fa-IR" sz="2400" b="1" dirty="0">
                <a:solidFill>
                  <a:schemeClr val="bg1">
                    <a:lumMod val="95000"/>
                  </a:schemeClr>
                </a:solidFill>
                <a:latin typeface="AEntezareZohoorB3"/>
                <a:cs typeface="AEntezareZohoorB3"/>
              </a:rPr>
              <a:t>شود</a:t>
            </a:r>
            <a:r>
              <a:rPr lang="hi-IN" sz="2400" b="1" u="none" strike="noStrike" dirty="0">
                <a:solidFill>
                  <a:schemeClr val="bg1">
                    <a:lumMod val="95000"/>
                  </a:schemeClr>
                </a:solidFill>
                <a:effectLst/>
                <a:uFillTx/>
                <a:latin typeface="AEntezareZohoorB3"/>
                <a:cs typeface="AEntezareZohoorB3"/>
              </a:rPr>
              <a:t> </a:t>
            </a:r>
            <a:endParaRPr lang="en-US" sz="2400" b="0" u="none" strike="noStrike" dirty="0">
              <a:solidFill>
                <a:schemeClr val="bg1">
                  <a:lumMod val="95000"/>
                </a:schemeClr>
              </a:solidFill>
              <a:effectLst/>
              <a:uFillTx/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212197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1516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56C34DD-8EF2-D558-AC29-F0D5E21D26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D6977C6-4518-72AA-1F47-3F3C46C0132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8425" r="8930"/>
          <a:stretch>
            <a:fillRect/>
          </a:stretch>
        </p:blipFill>
        <p:spPr>
          <a:xfrm>
            <a:off x="6988227" y="1637441"/>
            <a:ext cx="3453632" cy="4567544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5A9B21E-F77B-B68F-21BD-E46D8F5B17E6}"/>
              </a:ext>
            </a:extLst>
          </p:cNvPr>
          <p:cNvSpPr txBox="1"/>
          <p:nvPr/>
        </p:nvSpPr>
        <p:spPr>
          <a:xfrm>
            <a:off x="1057766" y="1637441"/>
            <a:ext cx="4965290" cy="40934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RNazanin" panose="02000506000000020002" pitchFamily="2" charset="-78"/>
                <a:ea typeface="+mn-ea"/>
                <a:cs typeface="IRNazanin" panose="02000506000000020002" pitchFamily="2" charset="-78"/>
              </a:rPr>
              <a:t>«امروز ما فراتر از درگیری‌های نظامی.. در کانون یک درگیری </a:t>
            </a:r>
            <a:r>
              <a:rPr kumimoji="0" lang="fa-IR" sz="20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IRNazanin" panose="02000506000000020002" pitchFamily="2" charset="-78"/>
                <a:ea typeface="+mn-ea"/>
                <a:cs typeface="IRNazanin" panose="02000506000000020002" pitchFamily="2" charset="-78"/>
              </a:rPr>
              <a:t>تبلیغاتی و رسانه‌ای </a:t>
            </a:r>
            <a:r>
              <a:rPr kumimoji="0" lang="fa-IR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RNazanin" panose="02000506000000020002" pitchFamily="2" charset="-78"/>
                <a:ea typeface="+mn-ea"/>
                <a:cs typeface="IRNazanin" panose="02000506000000020002" pitchFamily="2" charset="-78"/>
              </a:rPr>
              <a:t>هستیم؛ با چه کسی؟ با یک جبهه‌ی وسیع. ما در </a:t>
            </a:r>
            <a:r>
              <a:rPr kumimoji="0" lang="fa-IR" sz="20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IRNazanin" panose="02000506000000020002" pitchFamily="2" charset="-78"/>
                <a:ea typeface="+mn-ea"/>
                <a:cs typeface="IRNazanin" panose="02000506000000020002" pitchFamily="2" charset="-78"/>
              </a:rPr>
              <a:t>جنگ تبلیغاتی</a:t>
            </a:r>
            <a:r>
              <a:rPr kumimoji="0" lang="fa-IR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RNazanin" panose="02000506000000020002" pitchFamily="2" charset="-78"/>
                <a:ea typeface="+mn-ea"/>
                <a:cs typeface="IRNazanin" panose="02000506000000020002" pitchFamily="2" charset="-78"/>
              </a:rPr>
              <a:t> قرار داریم، در </a:t>
            </a:r>
            <a:r>
              <a:rPr kumimoji="0" lang="fa-IR" sz="20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IRNazanin" panose="02000506000000020002" pitchFamily="2" charset="-78"/>
                <a:ea typeface="+mn-ea"/>
                <a:cs typeface="IRNazanin" panose="02000506000000020002" pitchFamily="2" charset="-78"/>
              </a:rPr>
              <a:t>جنگ معنوی </a:t>
            </a:r>
            <a:r>
              <a:rPr kumimoji="0" lang="fa-IR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RNazanin" panose="02000506000000020002" pitchFamily="2" charset="-78"/>
                <a:ea typeface="+mn-ea"/>
                <a:cs typeface="IRNazanin" panose="02000506000000020002" pitchFamily="2" charset="-78"/>
              </a:rPr>
              <a:t>قرار داریم. دشمن فهمید که تصرّف این مُلک و این خاک و این سرزمین الهی و معنوی با ابزار فشار و ابزار نظامی امکان ندارد. </a:t>
            </a:r>
            <a:r>
              <a:rPr kumimoji="0" lang="fa-IR" sz="20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IRNazanin" panose="02000506000000020002" pitchFamily="2" charset="-78"/>
                <a:ea typeface="+mn-ea"/>
                <a:cs typeface="IRNazanin" panose="02000506000000020002" pitchFamily="2" charset="-78"/>
              </a:rPr>
              <a:t>فهمید که اگر بخواهد تصرّفی بکند، دخالتی بکند، موفّقیّتی پیدا کند باید دلها را تغییر بدهد، باید مغزها و فکرها را عوض کند</a:t>
            </a:r>
            <a:r>
              <a:rPr kumimoji="0" lang="fa-IR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IRNazanin" panose="02000506000000020002" pitchFamily="2" charset="-78"/>
                <a:ea typeface="+mn-ea"/>
                <a:cs typeface="IRNazanin" panose="02000506000000020002" pitchFamily="2" charset="-78"/>
              </a:rPr>
              <a:t>؛ رفتند در این خط. ... بنابراین جبهه‌ی انقلاب و کارگزاران مقاومت باید این وضع دشمن را بشناسند، آرایش خودشان را بر طبق این نظم دشمن و مقصود دشمن قرار بدهند. ... </a:t>
            </a:r>
            <a:r>
              <a:rPr kumimoji="0" lang="fa-IR" sz="20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IRNazanin" panose="02000506000000020002" pitchFamily="2" charset="-78"/>
                <a:ea typeface="+mn-ea"/>
                <a:cs typeface="IRNazanin" panose="02000506000000020002" pitchFamily="2" charset="-78"/>
              </a:rPr>
              <a:t>آرایش تبلیغاتی بایستی به سمتی برود که دشمن درست همان سمت را هدف قرار داده.</a:t>
            </a:r>
            <a:r>
              <a:rPr kumimoji="0" lang="fa-IR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IRNazanin" panose="02000506000000020002" pitchFamily="2" charset="-78"/>
                <a:ea typeface="+mn-ea"/>
                <a:cs typeface="IRNazanin" panose="02000506000000020002" pitchFamily="2" charset="-78"/>
              </a:rPr>
              <a:t>»</a:t>
            </a: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a-IR" dirty="0">
                <a:solidFill>
                  <a:prstClr val="white"/>
                </a:solidFill>
                <a:latin typeface="IRNazanin" panose="02000506000000020002" pitchFamily="2" charset="-78"/>
                <a:cs typeface="IRNazanin" panose="02000506000000020002" pitchFamily="2" charset="-78"/>
              </a:rPr>
              <a:t>دیدار رهبر شهید با مداحان در روز میلاد حضرت زهرا</a:t>
            </a:r>
            <a:endParaRPr kumimoji="0" lang="fa-IR" sz="11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IRNazanin" panose="02000506000000020002" pitchFamily="2" charset="-78"/>
              <a:ea typeface="+mn-ea"/>
              <a:cs typeface="IRNazanin" panose="02000506000000020002" pitchFamily="2" charset="-78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A23AD7A-B3DA-BDCF-8CB0-427DF01FDB54}"/>
              </a:ext>
            </a:extLst>
          </p:cNvPr>
          <p:cNvSpPr txBox="1"/>
          <p:nvPr/>
        </p:nvSpPr>
        <p:spPr>
          <a:xfrm>
            <a:off x="4345859" y="569797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i-IN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AEntezareZohoorB3"/>
                <a:ea typeface="+mn-ea"/>
                <a:cs typeface="AEntezareZohoorB3"/>
              </a:rPr>
              <a:t>بستری که کلام رهبری در آن معنا می </a:t>
            </a:r>
            <a:r>
              <a:rPr kumimoji="0" lang="fa-IR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AEntezareZohoorB3"/>
                <a:ea typeface="+mn-ea"/>
                <a:cs typeface="AEntezareZohoorB3"/>
              </a:rPr>
              <a:t>شود</a:t>
            </a:r>
            <a:r>
              <a:rPr kumimoji="0" lang="hi-IN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AEntezareZohoorB3"/>
                <a:ea typeface="+mn-ea"/>
                <a:cs typeface="AEntezareZohoorB3"/>
              </a:rPr>
              <a:t> 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429240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69DDDD-DCDC-8706-1940-D033BAD627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B15261D3-6583-C5F0-E47C-22436AA165D1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rgbClr val="02AEAA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100000">
            <a:off x="-2478086" y="1078495"/>
            <a:ext cx="4787899" cy="4787899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chemeClr val="accent3">
                <a:lumMod val="60000"/>
                <a:lumOff val="40000"/>
              </a:schemeClr>
            </a:outerShdw>
          </a:effectLst>
        </p:spPr>
      </p:pic>
      <p:sp>
        <p:nvSpPr>
          <p:cNvPr id="10" name="AutoShape 9" descr="تحقیق در مورد موش جنگلی + مقایسه آن با نژاد های مختلف موش - Happypet">
            <a:extLst>
              <a:ext uri="{FF2B5EF4-FFF2-40B4-BE49-F238E27FC236}">
                <a16:creationId xmlns:a16="http://schemas.microsoft.com/office/drawing/2014/main" id="{7605452B-E28B-45F8-701B-A4DDB0F579D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1971338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a-IR">
              <a:latin typeface="IRNazanin" panose="02000506000000020002" pitchFamily="2" charset="-78"/>
              <a:cs typeface="IRNazanin" panose="02000506000000020002" pitchFamily="2" charset="-78"/>
            </a:endParaRPr>
          </a:p>
        </p:txBody>
      </p:sp>
      <p:sp>
        <p:nvSpPr>
          <p:cNvPr id="11" name="AutoShape 11" descr="تحقیق در مورد موش جنگلی + مقایسه آن با نژاد های مختلف موش - Happypet">
            <a:extLst>
              <a:ext uri="{FF2B5EF4-FFF2-40B4-BE49-F238E27FC236}">
                <a16:creationId xmlns:a16="http://schemas.microsoft.com/office/drawing/2014/main" id="{C7D0C5AF-5CCF-F05E-1E99-E6F87379DB3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2123738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a-IR">
              <a:latin typeface="IRNazanin" panose="02000506000000020002" pitchFamily="2" charset="-78"/>
              <a:cs typeface="IRNazanin" panose="02000506000000020002" pitchFamily="2" charset="-78"/>
            </a:endParaRPr>
          </a:p>
        </p:txBody>
      </p:sp>
      <p:sp>
        <p:nvSpPr>
          <p:cNvPr id="12" name="AutoShape 13" descr="تحقیق در مورد موش جنگلی + مقایسه آن با نژاد های مختلف موش - Happypet">
            <a:extLst>
              <a:ext uri="{FF2B5EF4-FFF2-40B4-BE49-F238E27FC236}">
                <a16:creationId xmlns:a16="http://schemas.microsoft.com/office/drawing/2014/main" id="{608C2702-0B73-B1A8-ACD7-F88E44002BB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2276138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a-IR">
              <a:latin typeface="IRNazanin" panose="02000506000000020002" pitchFamily="2" charset="-78"/>
              <a:cs typeface="IRNazanin" panose="02000506000000020002" pitchFamily="2" charset="-7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11E8B11-DA08-56F5-F986-62E53A7AAE43}"/>
              </a:ext>
            </a:extLst>
          </p:cNvPr>
          <p:cNvSpPr/>
          <p:nvPr/>
        </p:nvSpPr>
        <p:spPr>
          <a:xfrm>
            <a:off x="2585331" y="1115889"/>
            <a:ext cx="7063216" cy="26314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200000"/>
              </a:lnSpc>
            </a:pPr>
            <a:r>
              <a:rPr lang="fa-IR" sz="4400" b="1" dirty="0">
                <a:solidFill>
                  <a:srgbClr val="C00000"/>
                </a:solidFill>
                <a:latin typeface="IRNazanin" panose="02000506000000020002" pitchFamily="2" charset="-78"/>
                <a:cs typeface="IRNazanin" panose="02000506000000020002" pitchFamily="2" charset="-78"/>
              </a:rPr>
              <a:t>وظیفه ما در این میدان جنگ شناختی</a:t>
            </a:r>
          </a:p>
        </p:txBody>
      </p:sp>
      <p:pic>
        <p:nvPicPr>
          <p:cNvPr id="5" name="Picture 4" descr="نقوش نقوش اسلیمی - عین گراف">
            <a:extLst>
              <a:ext uri="{FF2B5EF4-FFF2-40B4-BE49-F238E27FC236}">
                <a16:creationId xmlns:a16="http://schemas.microsoft.com/office/drawing/2014/main" id="{6F6EA7E9-51BA-C836-2401-3A299D9CC6E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739" r="20518"/>
          <a:stretch/>
        </p:blipFill>
        <p:spPr bwMode="auto">
          <a:xfrm rot="16200000">
            <a:off x="3762116" y="230957"/>
            <a:ext cx="757542" cy="147193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Picture 5" descr="نقوش نقوش اسلیمی - عین گراف">
            <a:extLst>
              <a:ext uri="{FF2B5EF4-FFF2-40B4-BE49-F238E27FC236}">
                <a16:creationId xmlns:a16="http://schemas.microsoft.com/office/drawing/2014/main" id="{5113D674-95C7-6E5F-3BED-9845E4A19FE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739" r="20518"/>
          <a:stretch/>
        </p:blipFill>
        <p:spPr bwMode="auto">
          <a:xfrm rot="5400000">
            <a:off x="7832923" y="215329"/>
            <a:ext cx="757542" cy="147193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0953962-2CEF-700A-5D66-D713B2172343}"/>
              </a:ext>
            </a:extLst>
          </p:cNvPr>
          <p:cNvCxnSpPr>
            <a:cxnSpLocks/>
          </p:cNvCxnSpPr>
          <p:nvPr/>
        </p:nvCxnSpPr>
        <p:spPr>
          <a:xfrm flipH="1">
            <a:off x="4333951" y="1372930"/>
            <a:ext cx="3614738" cy="0"/>
          </a:xfrm>
          <a:prstGeom prst="line">
            <a:avLst/>
          </a:prstGeom>
          <a:ln w="19050">
            <a:solidFill>
              <a:schemeClr val="accent6">
                <a:lumMod val="75000"/>
              </a:scheme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E63025E1-5EC7-5E80-4F36-EDEAC1CF7D92}"/>
              </a:ext>
            </a:extLst>
          </p:cNvPr>
          <p:cNvCxnSpPr>
            <a:cxnSpLocks/>
          </p:cNvCxnSpPr>
          <p:nvPr/>
        </p:nvCxnSpPr>
        <p:spPr>
          <a:xfrm flipH="1">
            <a:off x="4348239" y="527971"/>
            <a:ext cx="3614738" cy="0"/>
          </a:xfrm>
          <a:prstGeom prst="line">
            <a:avLst/>
          </a:prstGeom>
          <a:ln w="19050">
            <a:solidFill>
              <a:schemeClr val="accent6">
                <a:lumMod val="75000"/>
              </a:scheme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CB8B2EF0-B23E-ABA1-212B-0A00710D2425}"/>
              </a:ext>
            </a:extLst>
          </p:cNvPr>
          <p:cNvSpPr txBox="1"/>
          <p:nvPr/>
        </p:nvSpPr>
        <p:spPr>
          <a:xfrm>
            <a:off x="1279999" y="680368"/>
            <a:ext cx="975121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SA" sz="2800" b="1" dirty="0">
                <a:solidFill>
                  <a:srgbClr val="12847F"/>
                </a:solidFill>
                <a:latin typeface="IRNazanin" panose="02000506000000020002" pitchFamily="2" charset="-78"/>
                <a:cs typeface="IRNazanin" panose="02000506000000020002" pitchFamily="2" charset="-78"/>
              </a:rPr>
              <a:t>درآمدی بر روایت الهی</a:t>
            </a:r>
            <a:endParaRPr lang="en-US" sz="2800" b="1" dirty="0">
              <a:solidFill>
                <a:srgbClr val="12847F"/>
              </a:solidFill>
              <a:latin typeface="IRNazanin" panose="02000506000000020002" pitchFamily="2" charset="-78"/>
              <a:cs typeface="IRNazanin" panose="02000506000000020002" pitchFamily="2" charset="-78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6265B25-F8B6-CE49-9D8B-AF6C7580DCC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11297" y="2519640"/>
            <a:ext cx="6771113" cy="34276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19DA085-5A40-7B53-6FE1-7085401AA27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95901" y="2591082"/>
            <a:ext cx="6642077" cy="30785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AF416154-223D-9C28-D89E-DBB657B57381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rgbClr val="02AEAA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100000">
            <a:off x="9882188" y="918158"/>
            <a:ext cx="4787899" cy="4787899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chemeClr val="accent3">
                <a:lumMod val="60000"/>
                <a:lumOff val="40000"/>
              </a:schemeClr>
            </a:outerShdw>
          </a:effectLst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F55C0B2B-A9FA-56AD-3629-F8C484E21C3E}"/>
              </a:ext>
            </a:extLst>
          </p:cNvPr>
          <p:cNvSpPr txBox="1"/>
          <p:nvPr/>
        </p:nvSpPr>
        <p:spPr>
          <a:xfrm>
            <a:off x="6994817" y="6097868"/>
            <a:ext cx="273379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a-IR" sz="2400" b="1" dirty="0">
                <a:latin typeface="IRNazanin" panose="02000506000000020002" pitchFamily="2" charset="-78"/>
                <a:cs typeface="IRNazanin" panose="02000506000000020002" pitchFamily="2" charset="-78"/>
              </a:rPr>
              <a:t>وحدت کلمه</a:t>
            </a:r>
            <a:endParaRPr lang="fa-IR" sz="600" b="1" dirty="0">
              <a:latin typeface="IRNazanin" panose="02000506000000020002" pitchFamily="2" charset="-78"/>
              <a:cs typeface="IRNazanin" panose="02000506000000020002" pitchFamily="2" charset="-78"/>
            </a:endParaRPr>
          </a:p>
          <a:p>
            <a:endParaRPr lang="en-US" dirty="0">
              <a:latin typeface="IRNazanin" panose="02000506000000020002" pitchFamily="2" charset="-78"/>
              <a:cs typeface="IRNazanin" panose="02000506000000020002" pitchFamily="2" charset="-78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1DB76D4-D2AD-3145-9EC8-027EC1955E34}"/>
              </a:ext>
            </a:extLst>
          </p:cNvPr>
          <p:cNvSpPr txBox="1"/>
          <p:nvPr/>
        </p:nvSpPr>
        <p:spPr>
          <a:xfrm>
            <a:off x="4646977" y="6063262"/>
            <a:ext cx="31004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a-IR" sz="2800" b="1" dirty="0">
                <a:solidFill>
                  <a:srgbClr val="FF0000"/>
                </a:solidFill>
                <a:latin typeface="IRNazanin" panose="02000506000000020002" pitchFamily="2" charset="-78"/>
                <a:cs typeface="IRNazanin" panose="02000506000000020002" pitchFamily="2" charset="-78"/>
              </a:rPr>
              <a:t>حول انگاره های قرآنی</a:t>
            </a:r>
            <a:endParaRPr lang="en-US" sz="2800" dirty="0">
              <a:solidFill>
                <a:srgbClr val="FF0000"/>
              </a:solidFill>
              <a:latin typeface="IRNazanin" panose="02000506000000020002" pitchFamily="2" charset="-78"/>
              <a:cs typeface="IRNazanin" panose="02000506000000020002" pitchFamily="2" charset="-78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48F9AB9-BF84-E1C0-602F-ED9A21BF89C1}"/>
              </a:ext>
            </a:extLst>
          </p:cNvPr>
          <p:cNvSpPr txBox="1"/>
          <p:nvPr/>
        </p:nvSpPr>
        <p:spPr>
          <a:xfrm>
            <a:off x="2654778" y="6047706"/>
            <a:ext cx="2733795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a-IR" sz="2800" b="1" dirty="0">
                <a:latin typeface="IRNazanin" panose="02000506000000020002" pitchFamily="2" charset="-78"/>
                <a:cs typeface="IRNazanin" panose="02000506000000020002" pitchFamily="2" charset="-78"/>
              </a:rPr>
              <a:t>جریان ساز</a:t>
            </a:r>
            <a:endParaRPr lang="fa-IR" sz="700" b="1" dirty="0">
              <a:latin typeface="IRNazanin" panose="02000506000000020002" pitchFamily="2" charset="-78"/>
              <a:cs typeface="IRNazanin" panose="02000506000000020002" pitchFamily="2" charset="-78"/>
            </a:endParaRPr>
          </a:p>
          <a:p>
            <a:endParaRPr lang="en-US" dirty="0">
              <a:latin typeface="IRNazanin" panose="02000506000000020002" pitchFamily="2" charset="-78"/>
              <a:cs typeface="IRNazanin" panose="02000506000000020002" pitchFamily="2" charset="-78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966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1363"/>
    </mc:Choice>
    <mc:Fallback xmlns="">
      <p:transition spd="slow" advTm="10136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1" grpId="0"/>
      <p:bldP spid="2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7BF341-0006-B548-8F3F-231C0F979F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6D429B0-26C5-D642-BD42-67B85A22A5C1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rgbClr val="02AEAA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100000">
            <a:off x="-3427105" y="1068419"/>
            <a:ext cx="4787899" cy="4787899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chemeClr val="accent3">
                <a:lumMod val="60000"/>
                <a:lumOff val="40000"/>
              </a:schemeClr>
            </a:outerShdw>
          </a:effectLst>
        </p:spPr>
      </p:pic>
      <p:sp>
        <p:nvSpPr>
          <p:cNvPr id="10" name="AutoShape 9" descr="تحقیق در مورد موش جنگلی + مقایسه آن با نژاد های مختلف موش - Happypet">
            <a:extLst>
              <a:ext uri="{FF2B5EF4-FFF2-40B4-BE49-F238E27FC236}">
                <a16:creationId xmlns:a16="http://schemas.microsoft.com/office/drawing/2014/main" id="{D022A441-FF9B-8414-9498-7C9073E21BB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1971338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a-IR">
              <a:latin typeface="IRNazanin" panose="02000506000000020002" pitchFamily="2" charset="-78"/>
              <a:cs typeface="IRNazanin" panose="02000506000000020002" pitchFamily="2" charset="-78"/>
            </a:endParaRPr>
          </a:p>
        </p:txBody>
      </p:sp>
      <p:sp>
        <p:nvSpPr>
          <p:cNvPr id="11" name="AutoShape 11" descr="تحقیق در مورد موش جنگلی + مقایسه آن با نژاد های مختلف موش - Happypet">
            <a:extLst>
              <a:ext uri="{FF2B5EF4-FFF2-40B4-BE49-F238E27FC236}">
                <a16:creationId xmlns:a16="http://schemas.microsoft.com/office/drawing/2014/main" id="{D6947C9A-A1FD-78AA-8142-FA0D78D63DF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2123738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a-IR">
              <a:latin typeface="IRNazanin" panose="02000506000000020002" pitchFamily="2" charset="-78"/>
              <a:cs typeface="IRNazanin" panose="02000506000000020002" pitchFamily="2" charset="-78"/>
            </a:endParaRPr>
          </a:p>
        </p:txBody>
      </p:sp>
      <p:sp>
        <p:nvSpPr>
          <p:cNvPr id="12" name="AutoShape 13" descr="تحقیق در مورد موش جنگلی + مقایسه آن با نژاد های مختلف موش - Happypet">
            <a:extLst>
              <a:ext uri="{FF2B5EF4-FFF2-40B4-BE49-F238E27FC236}">
                <a16:creationId xmlns:a16="http://schemas.microsoft.com/office/drawing/2014/main" id="{26C5E51C-C6DD-DBD6-1293-659BB34FB72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2276138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a-IR">
              <a:latin typeface="IRNazanin" panose="02000506000000020002" pitchFamily="2" charset="-78"/>
              <a:cs typeface="IRNazanin" panose="02000506000000020002" pitchFamily="2" charset="-7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1FCCA32-C085-7364-D71A-E517716CF090}"/>
              </a:ext>
            </a:extLst>
          </p:cNvPr>
          <p:cNvSpPr/>
          <p:nvPr/>
        </p:nvSpPr>
        <p:spPr>
          <a:xfrm>
            <a:off x="2624000" y="556203"/>
            <a:ext cx="7063216" cy="26314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200000"/>
              </a:lnSpc>
            </a:pPr>
            <a:r>
              <a:rPr lang="fa-IR" sz="4400" b="1" dirty="0">
                <a:solidFill>
                  <a:srgbClr val="C00000"/>
                </a:solidFill>
                <a:latin typeface="IRNazanin" panose="02000506000000020002" pitchFamily="2" charset="-78"/>
                <a:cs typeface="IRNazanin" panose="02000506000000020002" pitchFamily="2" charset="-78"/>
              </a:rPr>
              <a:t>وظیفه ما در این میدان جنگ شناختی</a:t>
            </a:r>
          </a:p>
        </p:txBody>
      </p:sp>
      <p:pic>
        <p:nvPicPr>
          <p:cNvPr id="5" name="Picture 4" descr="نقوش نقوش اسلیمی - عین گراف">
            <a:extLst>
              <a:ext uri="{FF2B5EF4-FFF2-40B4-BE49-F238E27FC236}">
                <a16:creationId xmlns:a16="http://schemas.microsoft.com/office/drawing/2014/main" id="{07DF0DF4-55DF-4B0F-9F19-1A78EF66EBB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739" r="20518"/>
          <a:stretch/>
        </p:blipFill>
        <p:spPr bwMode="auto">
          <a:xfrm rot="16200000">
            <a:off x="3762116" y="-154818"/>
            <a:ext cx="757542" cy="147193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Picture 5" descr="نقوش نقوش اسلیمی - عین گراف">
            <a:extLst>
              <a:ext uri="{FF2B5EF4-FFF2-40B4-BE49-F238E27FC236}">
                <a16:creationId xmlns:a16="http://schemas.microsoft.com/office/drawing/2014/main" id="{E3330EE3-BDF3-C1BB-C196-DF2838B51066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739" r="20518"/>
          <a:stretch/>
        </p:blipFill>
        <p:spPr bwMode="auto">
          <a:xfrm rot="5400000">
            <a:off x="7832923" y="-170446"/>
            <a:ext cx="757542" cy="147193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E3A39851-9255-4BA0-FA94-7645D55A258F}"/>
              </a:ext>
            </a:extLst>
          </p:cNvPr>
          <p:cNvCxnSpPr>
            <a:cxnSpLocks/>
          </p:cNvCxnSpPr>
          <p:nvPr/>
        </p:nvCxnSpPr>
        <p:spPr>
          <a:xfrm flipH="1">
            <a:off x="4333951" y="987155"/>
            <a:ext cx="3614738" cy="0"/>
          </a:xfrm>
          <a:prstGeom prst="line">
            <a:avLst/>
          </a:prstGeom>
          <a:ln w="19050">
            <a:solidFill>
              <a:schemeClr val="accent6">
                <a:lumMod val="75000"/>
              </a:scheme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3271D44F-57DD-074A-3EC6-C8724F2AEF26}"/>
              </a:ext>
            </a:extLst>
          </p:cNvPr>
          <p:cNvCxnSpPr>
            <a:cxnSpLocks/>
          </p:cNvCxnSpPr>
          <p:nvPr/>
        </p:nvCxnSpPr>
        <p:spPr>
          <a:xfrm flipH="1">
            <a:off x="4348239" y="142196"/>
            <a:ext cx="3614738" cy="0"/>
          </a:xfrm>
          <a:prstGeom prst="line">
            <a:avLst/>
          </a:prstGeom>
          <a:ln w="19050">
            <a:solidFill>
              <a:schemeClr val="accent6">
                <a:lumMod val="75000"/>
              </a:scheme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6B1CF646-EDC9-C0D0-7E80-287C7189F8EF}"/>
              </a:ext>
            </a:extLst>
          </p:cNvPr>
          <p:cNvSpPr txBox="1"/>
          <p:nvPr/>
        </p:nvSpPr>
        <p:spPr>
          <a:xfrm>
            <a:off x="1410963" y="294593"/>
            <a:ext cx="975121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SA" sz="2800" b="1" dirty="0">
                <a:solidFill>
                  <a:srgbClr val="12847F"/>
                </a:solidFill>
                <a:latin typeface="IRNazanin" panose="02000506000000020002" pitchFamily="2" charset="-78"/>
                <a:cs typeface="IRNazanin" panose="02000506000000020002" pitchFamily="2" charset="-78"/>
              </a:rPr>
              <a:t>درآمدی بر روایت الهی</a:t>
            </a:r>
            <a:endParaRPr lang="en-US" sz="2800" b="1" dirty="0">
              <a:solidFill>
                <a:srgbClr val="12847F"/>
              </a:solidFill>
              <a:latin typeface="IRNazanin" panose="02000506000000020002" pitchFamily="2" charset="-78"/>
              <a:cs typeface="IRNazanin" panose="02000506000000020002" pitchFamily="2" charset="-78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1433758-C951-4B4A-9E4E-659C31BD5F3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10963" y="1724834"/>
            <a:ext cx="9438631" cy="44587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A2EAB77B-C1B6-C4F9-5CAB-B9EFF5F116AE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rgbClr val="02AEAA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100000">
            <a:off x="10806249" y="918159"/>
            <a:ext cx="4787899" cy="4787899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chemeClr val="accent3">
                <a:lumMod val="60000"/>
                <a:lumOff val="40000"/>
              </a:schemeClr>
            </a:outerShdw>
          </a:effectLst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0941BD8B-7770-4109-37BC-9554BA630E67}"/>
              </a:ext>
            </a:extLst>
          </p:cNvPr>
          <p:cNvSpPr txBox="1"/>
          <p:nvPr/>
        </p:nvSpPr>
        <p:spPr>
          <a:xfrm>
            <a:off x="6605092" y="6179767"/>
            <a:ext cx="27337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a-IR" sz="2400" b="1" dirty="0">
                <a:latin typeface="IRNazanin" panose="02000506000000020002" pitchFamily="2" charset="-78"/>
                <a:cs typeface="IRNazanin" panose="02000506000000020002" pitchFamily="2" charset="-78"/>
              </a:rPr>
              <a:t>هم راستایی در اندیشه، </a:t>
            </a:r>
            <a:endParaRPr lang="en-US" dirty="0">
              <a:latin typeface="IRNazanin" panose="02000506000000020002" pitchFamily="2" charset="-78"/>
              <a:cs typeface="IRNazanin" panose="02000506000000020002" pitchFamily="2" charset="-78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A963874-F51B-A73C-8920-40D54918C013}"/>
              </a:ext>
            </a:extLst>
          </p:cNvPr>
          <p:cNvSpPr txBox="1"/>
          <p:nvPr/>
        </p:nvSpPr>
        <p:spPr>
          <a:xfrm>
            <a:off x="4359236" y="6148990"/>
            <a:ext cx="31004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a-IR" sz="2800" b="1" dirty="0">
                <a:solidFill>
                  <a:srgbClr val="FF0000"/>
                </a:solidFill>
                <a:latin typeface="IRNazanin" panose="02000506000000020002" pitchFamily="2" charset="-78"/>
                <a:cs typeface="IRNazanin" panose="02000506000000020002" pitchFamily="2" charset="-78"/>
              </a:rPr>
              <a:t>وحدت کلمه،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AD9D14B-50FD-0034-A223-4CC79E708390}"/>
              </a:ext>
            </a:extLst>
          </p:cNvPr>
          <p:cNvSpPr txBox="1"/>
          <p:nvPr/>
        </p:nvSpPr>
        <p:spPr>
          <a:xfrm>
            <a:off x="2818500" y="6118212"/>
            <a:ext cx="27337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a-IR" sz="2800" b="1" dirty="0">
                <a:latin typeface="IRNazanin" panose="02000506000000020002" pitchFamily="2" charset="-78"/>
                <a:cs typeface="IRNazanin" panose="02000506000000020002" pitchFamily="2" charset="-78"/>
              </a:rPr>
              <a:t>وحدت اراده</a:t>
            </a:r>
            <a:endParaRPr lang="en-US" dirty="0">
              <a:latin typeface="IRNazanin" panose="02000506000000020002" pitchFamily="2" charset="-78"/>
              <a:cs typeface="IRNazanin" panose="02000506000000020002" pitchFamily="2" charset="-78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7449882-0FD6-51AF-129C-A7125623C0A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57349" y="1892113"/>
            <a:ext cx="8943975" cy="40582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06EB2C17-975A-47CD-4163-06B5E961B121}"/>
              </a:ext>
            </a:extLst>
          </p:cNvPr>
          <p:cNvSpPr txBox="1"/>
          <p:nvPr/>
        </p:nvSpPr>
        <p:spPr>
          <a:xfrm>
            <a:off x="2352401" y="2326578"/>
            <a:ext cx="8145263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ar-SA" sz="2800" b="1" dirty="0">
                <a:solidFill>
                  <a:srgbClr val="FFC000"/>
                </a:solidFill>
                <a:latin typeface="IRNazanin" panose="02000506000000020002" pitchFamily="2" charset="-78"/>
                <a:cs typeface="IRNazanin" panose="02000506000000020002" pitchFamily="2" charset="-78"/>
              </a:rPr>
              <a:t>خلق انگاره های موقعیت ساز</a:t>
            </a:r>
            <a:endParaRPr lang="fa-IR" sz="2800" b="1" dirty="0">
              <a:solidFill>
                <a:srgbClr val="FFC000"/>
              </a:solidFill>
              <a:latin typeface="IRNazanin" panose="02000506000000020002" pitchFamily="2" charset="-78"/>
              <a:cs typeface="IRNazanin" panose="02000506000000020002" pitchFamily="2" charset="-78"/>
            </a:endParaRPr>
          </a:p>
          <a:p>
            <a:pPr algn="r"/>
            <a:r>
              <a:rPr lang="ar-SA" sz="2800" b="1" dirty="0">
                <a:solidFill>
                  <a:srgbClr val="FFC000"/>
                </a:solidFill>
                <a:latin typeface="IRNazanin" panose="02000506000000020002" pitchFamily="2" charset="-78"/>
                <a:cs typeface="IRNazanin" panose="02000506000000020002" pitchFamily="2" charset="-78"/>
              </a:rPr>
              <a:t> متکی بر روایت الهی</a:t>
            </a:r>
            <a:endParaRPr lang="en-US" sz="2800" b="1" dirty="0">
              <a:solidFill>
                <a:srgbClr val="FFC000"/>
              </a:solidFill>
              <a:latin typeface="IRNazanin" panose="02000506000000020002" pitchFamily="2" charset="-78"/>
              <a:cs typeface="IRNazanin" panose="02000506000000020002" pitchFamily="2" charset="-78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79193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6160"/>
    </mc:Choice>
    <mc:Fallback xmlns="">
      <p:transition spd="slow" advTm="15616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1" grpId="0"/>
      <p:bldP spid="2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DD1AC0-EDAE-7836-B126-4C73BD432B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BF338645-DE9F-E142-9316-D885830E7CC0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rgbClr val="02AEAA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100000">
            <a:off x="-2706689" y="1078495"/>
            <a:ext cx="4787899" cy="4787899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chemeClr val="accent3">
                <a:lumMod val="60000"/>
                <a:lumOff val="40000"/>
              </a:schemeClr>
            </a:outerShdw>
          </a:effectLst>
        </p:spPr>
      </p:pic>
      <p:sp>
        <p:nvSpPr>
          <p:cNvPr id="10" name="AutoShape 9" descr="تحقیق در مورد موش جنگلی + مقایسه آن با نژاد های مختلف موش - Happypet">
            <a:extLst>
              <a:ext uri="{FF2B5EF4-FFF2-40B4-BE49-F238E27FC236}">
                <a16:creationId xmlns:a16="http://schemas.microsoft.com/office/drawing/2014/main" id="{36FF6F99-A141-9CD1-81DD-0E084CA935B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1971338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a-IR">
              <a:latin typeface="IRNazanin" panose="02000506000000020002" pitchFamily="2" charset="-78"/>
              <a:cs typeface="IRNazanin" panose="02000506000000020002" pitchFamily="2" charset="-78"/>
            </a:endParaRPr>
          </a:p>
        </p:txBody>
      </p:sp>
      <p:sp>
        <p:nvSpPr>
          <p:cNvPr id="11" name="AutoShape 11" descr="تحقیق در مورد موش جنگلی + مقایسه آن با نژاد های مختلف موش - Happypet">
            <a:extLst>
              <a:ext uri="{FF2B5EF4-FFF2-40B4-BE49-F238E27FC236}">
                <a16:creationId xmlns:a16="http://schemas.microsoft.com/office/drawing/2014/main" id="{C9A47C2E-53B0-9972-57F5-D6F656FCDF9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2123738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a-IR">
              <a:latin typeface="IRNazanin" panose="02000506000000020002" pitchFamily="2" charset="-78"/>
              <a:cs typeface="IRNazanin" panose="02000506000000020002" pitchFamily="2" charset="-78"/>
            </a:endParaRPr>
          </a:p>
        </p:txBody>
      </p:sp>
      <p:sp>
        <p:nvSpPr>
          <p:cNvPr id="12" name="AutoShape 13" descr="تحقیق در مورد موش جنگلی + مقایسه آن با نژاد های مختلف موش - Happypet">
            <a:extLst>
              <a:ext uri="{FF2B5EF4-FFF2-40B4-BE49-F238E27FC236}">
                <a16:creationId xmlns:a16="http://schemas.microsoft.com/office/drawing/2014/main" id="{9FA9FC1E-0CED-46C0-124B-2530560457E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2276138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a-IR">
              <a:latin typeface="IRNazanin" panose="02000506000000020002" pitchFamily="2" charset="-78"/>
              <a:cs typeface="IRNazanin" panose="02000506000000020002" pitchFamily="2" charset="-7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13449D7-8B8F-18A7-3BAE-BCEB4095D27D}"/>
              </a:ext>
            </a:extLst>
          </p:cNvPr>
          <p:cNvSpPr/>
          <p:nvPr/>
        </p:nvSpPr>
        <p:spPr>
          <a:xfrm>
            <a:off x="2564392" y="1832923"/>
            <a:ext cx="7063216" cy="12772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200000"/>
              </a:lnSpc>
            </a:pPr>
            <a:r>
              <a:rPr lang="fa-IR" sz="4400" b="1" dirty="0">
                <a:solidFill>
                  <a:srgbClr val="C00000"/>
                </a:solidFill>
                <a:latin typeface="IRNazanin" panose="02000506000000020002" pitchFamily="2" charset="-78"/>
                <a:cs typeface="IRNazanin" panose="02000506000000020002" pitchFamily="2" charset="-78"/>
              </a:rPr>
              <a:t>دو انگاره موقعیت ساز</a:t>
            </a:r>
          </a:p>
        </p:txBody>
      </p:sp>
      <p:pic>
        <p:nvPicPr>
          <p:cNvPr id="5" name="Picture 4" descr="نقوش نقوش اسلیمی - عین گراف">
            <a:extLst>
              <a:ext uri="{FF2B5EF4-FFF2-40B4-BE49-F238E27FC236}">
                <a16:creationId xmlns:a16="http://schemas.microsoft.com/office/drawing/2014/main" id="{79A1FC16-09E7-DA7E-D0A6-337720D5C4F8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739" r="20518"/>
          <a:stretch/>
        </p:blipFill>
        <p:spPr bwMode="auto">
          <a:xfrm rot="16200000">
            <a:off x="3762116" y="230957"/>
            <a:ext cx="757542" cy="147193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Picture 5" descr="نقوش نقوش اسلیمی - عین گراف">
            <a:extLst>
              <a:ext uri="{FF2B5EF4-FFF2-40B4-BE49-F238E27FC236}">
                <a16:creationId xmlns:a16="http://schemas.microsoft.com/office/drawing/2014/main" id="{5F582A32-8269-3AB8-381B-6FD163275A01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739" r="20518"/>
          <a:stretch/>
        </p:blipFill>
        <p:spPr bwMode="auto">
          <a:xfrm rot="5400000">
            <a:off x="7832923" y="215329"/>
            <a:ext cx="757542" cy="147193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1A4FBDA-EB53-9D18-0FD7-3E221AD252B2}"/>
              </a:ext>
            </a:extLst>
          </p:cNvPr>
          <p:cNvCxnSpPr>
            <a:cxnSpLocks/>
          </p:cNvCxnSpPr>
          <p:nvPr/>
        </p:nvCxnSpPr>
        <p:spPr>
          <a:xfrm flipH="1">
            <a:off x="4333951" y="1372930"/>
            <a:ext cx="3614738" cy="0"/>
          </a:xfrm>
          <a:prstGeom prst="line">
            <a:avLst/>
          </a:prstGeom>
          <a:ln w="19050">
            <a:solidFill>
              <a:schemeClr val="accent6">
                <a:lumMod val="75000"/>
              </a:scheme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CB0AFEF-384F-AE99-D654-1B1D8927E446}"/>
              </a:ext>
            </a:extLst>
          </p:cNvPr>
          <p:cNvCxnSpPr>
            <a:cxnSpLocks/>
          </p:cNvCxnSpPr>
          <p:nvPr/>
        </p:nvCxnSpPr>
        <p:spPr>
          <a:xfrm flipH="1">
            <a:off x="4348239" y="527971"/>
            <a:ext cx="3614738" cy="0"/>
          </a:xfrm>
          <a:prstGeom prst="line">
            <a:avLst/>
          </a:prstGeom>
          <a:ln w="19050">
            <a:solidFill>
              <a:schemeClr val="accent6">
                <a:lumMod val="75000"/>
              </a:scheme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DA459915-2FAB-88B0-9BB1-39F9C9B8709E}"/>
              </a:ext>
            </a:extLst>
          </p:cNvPr>
          <p:cNvSpPr txBox="1"/>
          <p:nvPr/>
        </p:nvSpPr>
        <p:spPr>
          <a:xfrm>
            <a:off x="910273" y="678504"/>
            <a:ext cx="1046209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a-IR" sz="2800" b="1" dirty="0">
                <a:solidFill>
                  <a:srgbClr val="12847F"/>
                </a:solidFill>
                <a:latin typeface="IRNazanin" panose="02000506000000020002" pitchFamily="2" charset="-78"/>
                <a:cs typeface="IRNazanin" panose="02000506000000020002" pitchFamily="2" charset="-78"/>
              </a:rPr>
              <a:t>دال مرکزی گفتمان</a:t>
            </a:r>
            <a:endParaRPr lang="en-US" sz="2800" b="1" dirty="0">
              <a:solidFill>
                <a:srgbClr val="12847F"/>
              </a:solidFill>
              <a:latin typeface="IRNazanin" panose="02000506000000020002" pitchFamily="2" charset="-78"/>
              <a:cs typeface="IRNazanin" panose="02000506000000020002" pitchFamily="2" charset="-78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4CFBBD0-3216-1C15-747C-A38E7D1334FA}"/>
              </a:ext>
            </a:extLst>
          </p:cNvPr>
          <p:cNvSpPr txBox="1"/>
          <p:nvPr/>
        </p:nvSpPr>
        <p:spPr>
          <a:xfrm>
            <a:off x="1225077" y="3329393"/>
            <a:ext cx="962263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fa-IR" sz="4400" b="1" dirty="0">
                <a:solidFill>
                  <a:srgbClr val="EA6C6C"/>
                </a:solidFill>
                <a:latin typeface="IRNazanin" panose="02000506000000020002" pitchFamily="2" charset="-78"/>
                <a:cs typeface="IRNazanin" panose="02000506000000020002" pitchFamily="2" charset="-78"/>
              </a:rPr>
              <a:t>انگاره اول: </a:t>
            </a:r>
            <a:r>
              <a:rPr lang="ar-SA" sz="4400" b="1" dirty="0">
                <a:solidFill>
                  <a:srgbClr val="EA6C6C"/>
                </a:solidFill>
                <a:latin typeface="IRNazanin" panose="02000506000000020002" pitchFamily="2" charset="-78"/>
                <a:cs typeface="IRNazanin" panose="02000506000000020002" pitchFamily="2" charset="-78"/>
              </a:rPr>
              <a:t>روایت شجاعانه، مقتدرانه، فاتحانه</a:t>
            </a:r>
            <a:endParaRPr lang="fa-IR" sz="4400" b="1" dirty="0">
              <a:solidFill>
                <a:srgbClr val="EA6C6C"/>
              </a:solidFill>
              <a:latin typeface="IRNazanin" panose="02000506000000020002" pitchFamily="2" charset="-78"/>
              <a:cs typeface="IRNazanin" panose="02000506000000020002" pitchFamily="2" charset="-78"/>
            </a:endParaRP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RNazanin" panose="02000506000000020002" pitchFamily="2" charset="-78"/>
                <a:ea typeface="+mn-ea"/>
                <a:cs typeface="IRNazanin" panose="02000506000000020002" pitchFamily="2" charset="-78"/>
              </a:rPr>
              <a:t>حماسه «روایت فتح» در مقابل جنگ تبلیغاتی دشمن</a:t>
            </a:r>
            <a:endParaRPr lang="en-US" sz="4400" b="1" dirty="0">
              <a:solidFill>
                <a:srgbClr val="EA6C6C"/>
              </a:solidFill>
              <a:latin typeface="IRNazanin" panose="02000506000000020002" pitchFamily="2" charset="-78"/>
              <a:cs typeface="IRNazanin" panose="02000506000000020002" pitchFamily="2" charset="-78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EF3848F-1CFA-4D13-D7BE-99BA0F8AF18E}"/>
              </a:ext>
            </a:extLst>
          </p:cNvPr>
          <p:cNvSpPr txBox="1"/>
          <p:nvPr/>
        </p:nvSpPr>
        <p:spPr>
          <a:xfrm>
            <a:off x="1344293" y="4969842"/>
            <a:ext cx="962263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SA" sz="2000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Nazanin" panose="02000506000000020002" pitchFamily="2" charset="-78"/>
                <a:ea typeface="Calibri" panose="020F0502020204030204" pitchFamily="34" charset="0"/>
                <a:cs typeface="IRNazanin" panose="02000506000000020002" pitchFamily="2" charset="-78"/>
              </a:rPr>
              <a:t>آیه محوری اول</a:t>
            </a:r>
            <a:r>
              <a:rPr lang="ar-SA" sz="2000" b="1" dirty="0">
                <a:solidFill>
                  <a:srgbClr val="2FB7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Nazanin" panose="02000506000000020002" pitchFamily="2" charset="-78"/>
                <a:ea typeface="Calibri" panose="020F0502020204030204" pitchFamily="34" charset="0"/>
                <a:cs typeface="IRNazanin" panose="02000506000000020002" pitchFamily="2" charset="-78"/>
              </a:rPr>
              <a:t>؛ </a:t>
            </a:r>
            <a:r>
              <a:rPr lang="ar-SA" sz="2000" b="1" dirty="0">
                <a:solidFill>
                  <a:srgbClr val="00B050"/>
                </a:solidFill>
                <a:latin typeface="IRNazanin" panose="02000506000000020002" pitchFamily="2" charset="-78"/>
                <a:cs typeface="IRNazanin" panose="02000506000000020002" pitchFamily="2" charset="-78"/>
              </a:rPr>
              <a:t>«وَ لا تَهِنُوا وَ لا تَحْزَنُوا وَ أَنْتُمُ الْأَعْلَوْنَ إِنْ كُنْتُمْ مُؤْمِنينَ»</a:t>
            </a:r>
            <a:r>
              <a:rPr lang="fa-IR" sz="2000" b="1" dirty="0">
                <a:solidFill>
                  <a:srgbClr val="00B050"/>
                </a:solidFill>
                <a:latin typeface="IRNazanin" panose="02000506000000020002" pitchFamily="2" charset="-78"/>
                <a:cs typeface="IRNazanin" panose="02000506000000020002" pitchFamily="2" charset="-78"/>
              </a:rPr>
              <a:t> </a:t>
            </a:r>
            <a:r>
              <a:rPr lang="ar-SA" sz="2000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Nazanin" panose="02000506000000020002" pitchFamily="2" charset="-78"/>
                <a:ea typeface="Calibri" panose="020F0502020204030204" pitchFamily="34" charset="0"/>
                <a:cs typeface="IRNazanin" panose="02000506000000020002" pitchFamily="2" charset="-78"/>
              </a:rPr>
              <a:t>- آل عمران </a:t>
            </a:r>
            <a:r>
              <a:rPr lang="fa-IR" sz="2000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Nazanin" panose="02000506000000020002" pitchFamily="2" charset="-78"/>
                <a:ea typeface="Calibri" panose="020F0502020204030204" pitchFamily="34" charset="0"/>
                <a:cs typeface="IRNazanin" panose="02000506000000020002" pitchFamily="2" charset="-78"/>
              </a:rPr>
              <a:t>۱۳۹</a:t>
            </a:r>
            <a:endParaRPr lang="en-US" sz="2000" b="1" dirty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RNazanin" panose="02000506000000020002" pitchFamily="2" charset="-78"/>
              <a:cs typeface="IRNazanin" panose="02000506000000020002" pitchFamily="2" charset="-78"/>
            </a:endParaRP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A7427A44-BF40-25D5-B5AA-C6B1F5989484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rgbClr val="02AEAA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100000">
            <a:off x="10033017" y="1230895"/>
            <a:ext cx="4787899" cy="4787899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chemeClr val="accent3">
                <a:lumMod val="60000"/>
                <a:lumOff val="40000"/>
              </a:scheme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438689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9820"/>
    </mc:Choice>
    <mc:Fallback xmlns="">
      <p:transition spd="slow" advTm="13982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94A04A-FE8D-B2F9-F866-020A646A95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B56B8A28-2B5C-DDE9-690B-4F46289CDFBB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rgbClr val="02AEAA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100000">
            <a:off x="-2706689" y="1078495"/>
            <a:ext cx="4787899" cy="4787899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chemeClr val="accent3">
                <a:lumMod val="60000"/>
                <a:lumOff val="40000"/>
              </a:schemeClr>
            </a:outerShdw>
          </a:effectLst>
        </p:spPr>
      </p:pic>
      <p:sp>
        <p:nvSpPr>
          <p:cNvPr id="10" name="AutoShape 9" descr="تحقیق در مورد موش جنگلی + مقایسه آن با نژاد های مختلف موش - Happypet">
            <a:extLst>
              <a:ext uri="{FF2B5EF4-FFF2-40B4-BE49-F238E27FC236}">
                <a16:creationId xmlns:a16="http://schemas.microsoft.com/office/drawing/2014/main" id="{F81785D6-028C-5BDE-15F0-99E1F111702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1971338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a-IR">
              <a:latin typeface="IRNazanin" panose="02000506000000020002" pitchFamily="2" charset="-78"/>
              <a:cs typeface="IRNazanin" panose="02000506000000020002" pitchFamily="2" charset="-78"/>
            </a:endParaRPr>
          </a:p>
        </p:txBody>
      </p:sp>
      <p:sp>
        <p:nvSpPr>
          <p:cNvPr id="11" name="AutoShape 11" descr="تحقیق در مورد موش جنگلی + مقایسه آن با نژاد های مختلف موش - Happypet">
            <a:extLst>
              <a:ext uri="{FF2B5EF4-FFF2-40B4-BE49-F238E27FC236}">
                <a16:creationId xmlns:a16="http://schemas.microsoft.com/office/drawing/2014/main" id="{31C0BAA5-42F4-38CA-9B76-910E7F24AC9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2123738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a-IR">
              <a:latin typeface="IRNazanin" panose="02000506000000020002" pitchFamily="2" charset="-78"/>
              <a:cs typeface="IRNazanin" panose="02000506000000020002" pitchFamily="2" charset="-78"/>
            </a:endParaRPr>
          </a:p>
        </p:txBody>
      </p:sp>
      <p:sp>
        <p:nvSpPr>
          <p:cNvPr id="12" name="AutoShape 13" descr="تحقیق در مورد موش جنگلی + مقایسه آن با نژاد های مختلف موش - Happypet">
            <a:extLst>
              <a:ext uri="{FF2B5EF4-FFF2-40B4-BE49-F238E27FC236}">
                <a16:creationId xmlns:a16="http://schemas.microsoft.com/office/drawing/2014/main" id="{66A779C9-B2E4-E0F6-E5BD-2F9761542F7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2276138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a-IR">
              <a:latin typeface="IRNazanin" panose="02000506000000020002" pitchFamily="2" charset="-78"/>
              <a:cs typeface="IRNazanin" panose="02000506000000020002" pitchFamily="2" charset="-7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B6554E5-33F7-AA05-AE8C-A056CFFEC294}"/>
              </a:ext>
            </a:extLst>
          </p:cNvPr>
          <p:cNvSpPr/>
          <p:nvPr/>
        </p:nvSpPr>
        <p:spPr>
          <a:xfrm>
            <a:off x="2585331" y="953279"/>
            <a:ext cx="7063216" cy="12772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200000"/>
              </a:lnSpc>
            </a:pPr>
            <a:r>
              <a:rPr lang="fa-IR" sz="4400" b="1" dirty="0">
                <a:solidFill>
                  <a:srgbClr val="C00000"/>
                </a:solidFill>
                <a:latin typeface="IRNazanin" panose="02000506000000020002" pitchFamily="2" charset="-78"/>
                <a:cs typeface="IRNazanin" panose="02000506000000020002" pitchFamily="2" charset="-78"/>
              </a:rPr>
              <a:t>دو انگاره موقعیت ساز</a:t>
            </a:r>
          </a:p>
        </p:txBody>
      </p:sp>
      <p:pic>
        <p:nvPicPr>
          <p:cNvPr id="5" name="Picture 4" descr="نقوش نقوش اسلیمی - عین گراف">
            <a:extLst>
              <a:ext uri="{FF2B5EF4-FFF2-40B4-BE49-F238E27FC236}">
                <a16:creationId xmlns:a16="http://schemas.microsoft.com/office/drawing/2014/main" id="{8688131B-1B8E-7166-CE7E-8AD14FCFC848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739" r="20518"/>
          <a:stretch/>
        </p:blipFill>
        <p:spPr bwMode="auto">
          <a:xfrm rot="16200000">
            <a:off x="3762116" y="230957"/>
            <a:ext cx="757542" cy="147193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Picture 5" descr="نقوش نقوش اسلیمی - عین گراف">
            <a:extLst>
              <a:ext uri="{FF2B5EF4-FFF2-40B4-BE49-F238E27FC236}">
                <a16:creationId xmlns:a16="http://schemas.microsoft.com/office/drawing/2014/main" id="{8BECE745-AEBB-203E-57A6-53A9455C9FF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739" r="20518"/>
          <a:stretch/>
        </p:blipFill>
        <p:spPr bwMode="auto">
          <a:xfrm rot="5400000">
            <a:off x="7832923" y="215329"/>
            <a:ext cx="757542" cy="147193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E1EECA8-3447-930A-216C-6A3B3D9976E6}"/>
              </a:ext>
            </a:extLst>
          </p:cNvPr>
          <p:cNvCxnSpPr>
            <a:cxnSpLocks/>
          </p:cNvCxnSpPr>
          <p:nvPr/>
        </p:nvCxnSpPr>
        <p:spPr>
          <a:xfrm flipH="1">
            <a:off x="4333951" y="1372930"/>
            <a:ext cx="3614738" cy="0"/>
          </a:xfrm>
          <a:prstGeom prst="line">
            <a:avLst/>
          </a:prstGeom>
          <a:ln w="19050">
            <a:solidFill>
              <a:schemeClr val="accent6">
                <a:lumMod val="75000"/>
              </a:scheme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F609A7E-0C1A-6660-7C05-84770540C632}"/>
              </a:ext>
            </a:extLst>
          </p:cNvPr>
          <p:cNvCxnSpPr>
            <a:cxnSpLocks/>
          </p:cNvCxnSpPr>
          <p:nvPr/>
        </p:nvCxnSpPr>
        <p:spPr>
          <a:xfrm flipH="1">
            <a:off x="4348239" y="527971"/>
            <a:ext cx="3614738" cy="0"/>
          </a:xfrm>
          <a:prstGeom prst="line">
            <a:avLst/>
          </a:prstGeom>
          <a:ln w="19050">
            <a:solidFill>
              <a:schemeClr val="accent6">
                <a:lumMod val="75000"/>
              </a:scheme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1228ABDB-444F-139C-ED9A-70E9E58034C3}"/>
              </a:ext>
            </a:extLst>
          </p:cNvPr>
          <p:cNvSpPr txBox="1"/>
          <p:nvPr/>
        </p:nvSpPr>
        <p:spPr>
          <a:xfrm>
            <a:off x="910273" y="678504"/>
            <a:ext cx="1046209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a-IR" sz="2800" b="1" dirty="0">
                <a:solidFill>
                  <a:srgbClr val="12847F"/>
                </a:solidFill>
                <a:latin typeface="IRNazanin" panose="02000506000000020002" pitchFamily="2" charset="-78"/>
                <a:cs typeface="IRNazanin" panose="02000506000000020002" pitchFamily="2" charset="-78"/>
              </a:rPr>
              <a:t>دال مرکزی گفتمان</a:t>
            </a:r>
            <a:endParaRPr lang="en-US" sz="2800" b="1" dirty="0">
              <a:solidFill>
                <a:srgbClr val="12847F"/>
              </a:solidFill>
              <a:latin typeface="IRNazanin" panose="02000506000000020002" pitchFamily="2" charset="-78"/>
              <a:cs typeface="IRNazanin" panose="02000506000000020002" pitchFamily="2" charset="-78"/>
            </a:endParaRP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B703FC33-DB8B-76EA-9C81-672F0B5DF86E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rgbClr val="02AEAA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100000">
            <a:off x="10033017" y="1230895"/>
            <a:ext cx="4787899" cy="4787899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chemeClr val="accent3">
                <a:lumMod val="60000"/>
                <a:lumOff val="40000"/>
              </a:schemeClr>
            </a:outerShdw>
          </a:effec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187EC3F0-CFD6-D13F-16BB-61B0CC61903A}"/>
              </a:ext>
            </a:extLst>
          </p:cNvPr>
          <p:cNvSpPr txBox="1"/>
          <p:nvPr/>
        </p:nvSpPr>
        <p:spPr>
          <a:xfrm>
            <a:off x="1150144" y="3301484"/>
            <a:ext cx="98155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a-IR" sz="2400" b="1" dirty="0">
                <a:latin typeface="IRNazanin" panose="02000506000000020002" pitchFamily="2" charset="-78"/>
                <a:cs typeface="IRNazanin" panose="02000506000000020002" pitchFamily="2" charset="-78"/>
              </a:rPr>
              <a:t>عدم توجه به این امر: </a:t>
            </a:r>
            <a:r>
              <a:rPr lang="fa-IR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Nazanin" panose="02000506000000020002" pitchFamily="2" charset="-78"/>
                <a:cs typeface="IRNazanin" panose="02000506000000020002" pitchFamily="2" charset="-78"/>
              </a:rPr>
              <a:t>ضربه</a:t>
            </a:r>
            <a:r>
              <a:rPr lang="fa-IR" sz="2400" b="1" dirty="0">
                <a:latin typeface="IRNazanin" panose="02000506000000020002" pitchFamily="2" charset="-78"/>
                <a:cs typeface="IRNazanin" panose="02000506000000020002" pitchFamily="2" charset="-78"/>
              </a:rPr>
              <a:t> در دولایه به ما میزند:</a:t>
            </a:r>
            <a:endParaRPr lang="en-US" sz="2400" b="1" dirty="0">
              <a:latin typeface="IRNazanin" panose="02000506000000020002" pitchFamily="2" charset="-78"/>
              <a:cs typeface="IRNazanin" panose="02000506000000020002" pitchFamily="2" charset="-78"/>
            </a:endParaRPr>
          </a:p>
        </p:txBody>
      </p:sp>
      <p:graphicFrame>
        <p:nvGraphicFramePr>
          <p:cNvPr id="18" name="Diagram 17">
            <a:extLst>
              <a:ext uri="{FF2B5EF4-FFF2-40B4-BE49-F238E27FC236}">
                <a16:creationId xmlns:a16="http://schemas.microsoft.com/office/drawing/2014/main" id="{AC647BDA-9EB7-E050-60D3-A7117397DB6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4076376"/>
              </p:ext>
            </p:extLst>
          </p:nvPr>
        </p:nvGraphicFramePr>
        <p:xfrm>
          <a:off x="2595066" y="3398942"/>
          <a:ext cx="6993433" cy="32236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29" name="TextBox 28">
            <a:extLst>
              <a:ext uri="{FF2B5EF4-FFF2-40B4-BE49-F238E27FC236}">
                <a16:creationId xmlns:a16="http://schemas.microsoft.com/office/drawing/2014/main" id="{42F4080D-1124-937B-631D-59FE7D5622C3}"/>
              </a:ext>
            </a:extLst>
          </p:cNvPr>
          <p:cNvSpPr txBox="1"/>
          <p:nvPr/>
        </p:nvSpPr>
        <p:spPr>
          <a:xfrm>
            <a:off x="1247852" y="6340203"/>
            <a:ext cx="981551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SA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Nazanin" panose="02000506000000020002" pitchFamily="2" charset="-78"/>
                <a:ea typeface="Calibri" panose="020F0502020204030204" pitchFamily="34" charset="0"/>
                <a:cs typeface="IRNazanin" panose="02000506000000020002" pitchFamily="2" charset="-78"/>
              </a:rPr>
              <a:t>این انگاره یک </a:t>
            </a:r>
            <a:r>
              <a:rPr lang="ar-SA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Nazanin" panose="02000506000000020002" pitchFamily="2" charset="-78"/>
                <a:ea typeface="Calibri" panose="020F0502020204030204" pitchFamily="34" charset="0"/>
                <a:cs typeface="IRNazanin" panose="02000506000000020002" pitchFamily="2" charset="-78"/>
              </a:rPr>
              <a:t>اصل حاکم </a:t>
            </a:r>
            <a:r>
              <a:rPr lang="ar-SA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Nazanin" panose="02000506000000020002" pitchFamily="2" charset="-78"/>
                <a:ea typeface="Calibri" panose="020F0502020204030204" pitchFamily="34" charset="0"/>
                <a:cs typeface="IRNazanin" panose="02000506000000020002" pitchFamily="2" charset="-78"/>
              </a:rPr>
              <a:t>بر کل تصویر و </a:t>
            </a:r>
            <a:r>
              <a:rPr lang="fa-IR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Nazanin" panose="02000506000000020002" pitchFamily="2" charset="-78"/>
                <a:ea typeface="Calibri" panose="020F0502020204030204" pitchFamily="34" charset="0"/>
                <a:cs typeface="IRNazanin" panose="02000506000000020002" pitchFamily="2" charset="-78"/>
              </a:rPr>
              <a:t>روایت</a:t>
            </a:r>
            <a:r>
              <a:rPr lang="ar-SA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Nazanin" panose="02000506000000020002" pitchFamily="2" charset="-78"/>
                <a:ea typeface="Calibri" panose="020F0502020204030204" pitchFamily="34" charset="0"/>
                <a:cs typeface="IRNazanin" panose="02000506000000020002" pitchFamily="2" charset="-78"/>
              </a:rPr>
              <a:t> گری مواجهه ماست</a:t>
            </a:r>
            <a:endParaRPr 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RNazanin" panose="02000506000000020002" pitchFamily="2" charset="-78"/>
              <a:cs typeface="IRNazanin" panose="02000506000000020002" pitchFamily="2" charset="-78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F8B77E1-2821-4418-A381-F01ACCFEFDC8}"/>
              </a:ext>
            </a:extLst>
          </p:cNvPr>
          <p:cNvSpPr txBox="1"/>
          <p:nvPr/>
        </p:nvSpPr>
        <p:spPr>
          <a:xfrm>
            <a:off x="1225077" y="2054749"/>
            <a:ext cx="962263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fa-IR" sz="4400" b="1" dirty="0">
                <a:solidFill>
                  <a:srgbClr val="EA6C6C"/>
                </a:solidFill>
                <a:latin typeface="IRNazanin" panose="02000506000000020002" pitchFamily="2" charset="-78"/>
                <a:cs typeface="IRNazanin" panose="02000506000000020002" pitchFamily="2" charset="-78"/>
              </a:rPr>
              <a:t>انگاره اول: </a:t>
            </a:r>
            <a:r>
              <a:rPr lang="ar-SA" sz="4400" b="1" dirty="0">
                <a:solidFill>
                  <a:srgbClr val="EA6C6C"/>
                </a:solidFill>
                <a:latin typeface="IRNazanin" panose="02000506000000020002" pitchFamily="2" charset="-78"/>
                <a:cs typeface="IRNazanin" panose="02000506000000020002" pitchFamily="2" charset="-78"/>
              </a:rPr>
              <a:t>روایت شجاعانه، مقتدرانه، فاتحانه</a:t>
            </a:r>
            <a:endParaRPr lang="fa-IR" sz="4400" b="1" dirty="0">
              <a:solidFill>
                <a:srgbClr val="EA6C6C"/>
              </a:solidFill>
              <a:latin typeface="IRNazanin" panose="02000506000000020002" pitchFamily="2" charset="-78"/>
              <a:cs typeface="IRNazanin" panose="02000506000000020002" pitchFamily="2" charset="-78"/>
            </a:endParaRP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RNazanin" panose="02000506000000020002" pitchFamily="2" charset="-78"/>
                <a:ea typeface="+mn-ea"/>
                <a:cs typeface="IRNazanin" panose="02000506000000020002" pitchFamily="2" charset="-78"/>
              </a:rPr>
              <a:t>حماسه «روایت فتح» در مقابل جنگ تبلیغاتی دشمن</a:t>
            </a:r>
            <a:endParaRPr lang="en-US" sz="4400" b="1" dirty="0">
              <a:solidFill>
                <a:srgbClr val="EA6C6C"/>
              </a:solidFill>
              <a:latin typeface="IRNazanin" panose="02000506000000020002" pitchFamily="2" charset="-78"/>
              <a:cs typeface="IRNazanin" panose="02000506000000020002" pitchFamily="2" charset="-78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9580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4583"/>
    </mc:Choice>
    <mc:Fallback xmlns="">
      <p:transition spd="slow" advTm="9458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Graphic spid="18" grpId="0">
        <p:bldAsOne/>
      </p:bldGraphic>
      <p:bldP spid="2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49D905-8BA5-AA8E-5779-52CDB2491F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AEC5514-B35D-A351-2F3F-E1D64190C76E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rgbClr val="02AEAA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100000">
            <a:off x="-2706689" y="1078495"/>
            <a:ext cx="4787899" cy="4787899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chemeClr val="accent3">
                <a:lumMod val="60000"/>
                <a:lumOff val="40000"/>
              </a:schemeClr>
            </a:outerShdw>
          </a:effectLst>
        </p:spPr>
      </p:pic>
      <p:sp>
        <p:nvSpPr>
          <p:cNvPr id="10" name="AutoShape 9" descr="تحقیق در مورد موش جنگلی + مقایسه آن با نژاد های مختلف موش - Happypet">
            <a:extLst>
              <a:ext uri="{FF2B5EF4-FFF2-40B4-BE49-F238E27FC236}">
                <a16:creationId xmlns:a16="http://schemas.microsoft.com/office/drawing/2014/main" id="{B6E5169F-468C-4D71-2522-7DE4849BADD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1971338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a-IR">
              <a:latin typeface="IRNazanin" panose="02000506000000020002" pitchFamily="2" charset="-78"/>
              <a:cs typeface="IRNazanin" panose="02000506000000020002" pitchFamily="2" charset="-78"/>
            </a:endParaRPr>
          </a:p>
        </p:txBody>
      </p:sp>
      <p:sp>
        <p:nvSpPr>
          <p:cNvPr id="11" name="AutoShape 11" descr="تحقیق در مورد موش جنگلی + مقایسه آن با نژاد های مختلف موش - Happypet">
            <a:extLst>
              <a:ext uri="{FF2B5EF4-FFF2-40B4-BE49-F238E27FC236}">
                <a16:creationId xmlns:a16="http://schemas.microsoft.com/office/drawing/2014/main" id="{54486CCB-D7A2-12A8-2AD3-41EDC571991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2123738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a-IR">
              <a:latin typeface="IRNazanin" panose="02000506000000020002" pitchFamily="2" charset="-78"/>
              <a:cs typeface="IRNazanin" panose="02000506000000020002" pitchFamily="2" charset="-78"/>
            </a:endParaRPr>
          </a:p>
        </p:txBody>
      </p:sp>
      <p:sp>
        <p:nvSpPr>
          <p:cNvPr id="12" name="AutoShape 13" descr="تحقیق در مورد موش جنگلی + مقایسه آن با نژاد های مختلف موش - Happypet">
            <a:extLst>
              <a:ext uri="{FF2B5EF4-FFF2-40B4-BE49-F238E27FC236}">
                <a16:creationId xmlns:a16="http://schemas.microsoft.com/office/drawing/2014/main" id="{7FC26AF9-056D-E60D-8480-03C27B27E4E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2276138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a-IR">
              <a:latin typeface="IRNazanin" panose="02000506000000020002" pitchFamily="2" charset="-78"/>
              <a:cs typeface="IRNazanin" panose="02000506000000020002" pitchFamily="2" charset="-7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0D9037B-59DC-0C5B-AD4D-B338120A1ABD}"/>
              </a:ext>
            </a:extLst>
          </p:cNvPr>
          <p:cNvSpPr/>
          <p:nvPr/>
        </p:nvSpPr>
        <p:spPr>
          <a:xfrm>
            <a:off x="2564392" y="1440201"/>
            <a:ext cx="7063216" cy="12772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200000"/>
              </a:lnSpc>
            </a:pPr>
            <a:r>
              <a:rPr lang="fa-IR" sz="4400" b="1" dirty="0">
                <a:solidFill>
                  <a:srgbClr val="C00000"/>
                </a:solidFill>
                <a:latin typeface="IRNazanin" panose="02000506000000020002" pitchFamily="2" charset="-78"/>
                <a:cs typeface="IRNazanin" panose="02000506000000020002" pitchFamily="2" charset="-78"/>
              </a:rPr>
              <a:t>دو انگاره موقعیت ساز</a:t>
            </a:r>
          </a:p>
        </p:txBody>
      </p:sp>
      <p:pic>
        <p:nvPicPr>
          <p:cNvPr id="5" name="Picture 4" descr="نقوش نقوش اسلیمی - عین گراف">
            <a:extLst>
              <a:ext uri="{FF2B5EF4-FFF2-40B4-BE49-F238E27FC236}">
                <a16:creationId xmlns:a16="http://schemas.microsoft.com/office/drawing/2014/main" id="{A77BF255-4F04-1204-E2CA-172FF0F263F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739" r="20518"/>
          <a:stretch/>
        </p:blipFill>
        <p:spPr bwMode="auto">
          <a:xfrm rot="16200000">
            <a:off x="3762116" y="230957"/>
            <a:ext cx="757542" cy="147193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Picture 5" descr="نقوش نقوش اسلیمی - عین گراف">
            <a:extLst>
              <a:ext uri="{FF2B5EF4-FFF2-40B4-BE49-F238E27FC236}">
                <a16:creationId xmlns:a16="http://schemas.microsoft.com/office/drawing/2014/main" id="{FB264678-16F2-D148-0322-3901DC8ADEE1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739" r="20518"/>
          <a:stretch/>
        </p:blipFill>
        <p:spPr bwMode="auto">
          <a:xfrm rot="5400000">
            <a:off x="7832923" y="215329"/>
            <a:ext cx="757542" cy="147193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D405690-D83D-9755-2399-114B3F1959B0}"/>
              </a:ext>
            </a:extLst>
          </p:cNvPr>
          <p:cNvCxnSpPr>
            <a:cxnSpLocks/>
          </p:cNvCxnSpPr>
          <p:nvPr/>
        </p:nvCxnSpPr>
        <p:spPr>
          <a:xfrm flipH="1">
            <a:off x="4333951" y="1372930"/>
            <a:ext cx="3614738" cy="0"/>
          </a:xfrm>
          <a:prstGeom prst="line">
            <a:avLst/>
          </a:prstGeom>
          <a:ln w="19050">
            <a:solidFill>
              <a:schemeClr val="accent6">
                <a:lumMod val="75000"/>
              </a:scheme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48B80E9C-97AE-F359-C430-33FFFA0B362B}"/>
              </a:ext>
            </a:extLst>
          </p:cNvPr>
          <p:cNvCxnSpPr>
            <a:cxnSpLocks/>
          </p:cNvCxnSpPr>
          <p:nvPr/>
        </p:nvCxnSpPr>
        <p:spPr>
          <a:xfrm flipH="1">
            <a:off x="4348239" y="527971"/>
            <a:ext cx="3614738" cy="0"/>
          </a:xfrm>
          <a:prstGeom prst="line">
            <a:avLst/>
          </a:prstGeom>
          <a:ln w="19050">
            <a:solidFill>
              <a:schemeClr val="accent6">
                <a:lumMod val="75000"/>
              </a:scheme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9C2A1C13-2289-E3E4-77FF-100558225920}"/>
              </a:ext>
            </a:extLst>
          </p:cNvPr>
          <p:cNvSpPr txBox="1"/>
          <p:nvPr/>
        </p:nvSpPr>
        <p:spPr>
          <a:xfrm>
            <a:off x="910273" y="678504"/>
            <a:ext cx="1046209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a-IR" sz="2800" b="1" dirty="0">
                <a:solidFill>
                  <a:srgbClr val="12847F"/>
                </a:solidFill>
                <a:latin typeface="IRNazanin" panose="02000506000000020002" pitchFamily="2" charset="-78"/>
                <a:cs typeface="IRNazanin" panose="02000506000000020002" pitchFamily="2" charset="-78"/>
              </a:rPr>
              <a:t>دال مرکزی گفتمان</a:t>
            </a:r>
            <a:endParaRPr lang="en-US" sz="2800" b="1" dirty="0">
              <a:solidFill>
                <a:srgbClr val="12847F"/>
              </a:solidFill>
              <a:latin typeface="IRNazanin" panose="02000506000000020002" pitchFamily="2" charset="-78"/>
              <a:cs typeface="IRNazanin" panose="02000506000000020002" pitchFamily="2" charset="-78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181CC81-640C-3118-557B-1C1733E1E59F}"/>
              </a:ext>
            </a:extLst>
          </p:cNvPr>
          <p:cNvSpPr txBox="1"/>
          <p:nvPr/>
        </p:nvSpPr>
        <p:spPr>
          <a:xfrm>
            <a:off x="1245799" y="2905780"/>
            <a:ext cx="9622630" cy="12157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SA" sz="4400" b="1" dirty="0">
                <a:solidFill>
                  <a:srgbClr val="EA6C6C"/>
                </a:solidFill>
                <a:latin typeface="IRNazanin" panose="02000506000000020002" pitchFamily="2" charset="-78"/>
                <a:cs typeface="IRNazanin" panose="02000506000000020002" pitchFamily="2" charset="-78"/>
              </a:rPr>
              <a:t>انگاره دوم: تغییر نگرش نسبت به ماهیت جنگ</a:t>
            </a:r>
            <a:endParaRPr lang="fa-IR" sz="4400" b="1" dirty="0">
              <a:solidFill>
                <a:srgbClr val="EA6C6C"/>
              </a:solidFill>
              <a:latin typeface="IRNazanin" panose="02000506000000020002" pitchFamily="2" charset="-78"/>
              <a:cs typeface="IRNazanin" panose="02000506000000020002" pitchFamily="2" charset="-78"/>
            </a:endParaRPr>
          </a:p>
          <a:p>
            <a:pPr algn="ctr" rtl="1"/>
            <a:endParaRPr lang="fa-IR" sz="900" dirty="0">
              <a:latin typeface="IRNazanin" panose="02000506000000020002" pitchFamily="2" charset="-78"/>
              <a:cs typeface="IRNazanin" panose="02000506000000020002" pitchFamily="2" charset="-78"/>
            </a:endParaRPr>
          </a:p>
          <a:p>
            <a:pPr algn="ctr" rtl="1"/>
            <a:r>
              <a:rPr lang="ar-SA" sz="2000" dirty="0">
                <a:latin typeface="IRNazanin" panose="02000506000000020002" pitchFamily="2" charset="-78"/>
                <a:cs typeface="IRNazanin" panose="02000506000000020002" pitchFamily="2" charset="-78"/>
              </a:rPr>
              <a:t>جهاد، مبارزه و مقاومت «سکوی پرواز به سوی فصل نوین و</a:t>
            </a:r>
            <a:r>
              <a:rPr lang="fa-IR" sz="2000" dirty="0">
                <a:latin typeface="IRNazanin" panose="02000506000000020002" pitchFamily="2" charset="-78"/>
                <a:cs typeface="IRNazanin" panose="02000506000000020002" pitchFamily="2" charset="-78"/>
              </a:rPr>
              <a:t> تنها</a:t>
            </a:r>
            <a:r>
              <a:rPr lang="ar-SA" sz="2000" dirty="0">
                <a:latin typeface="IRNazanin" panose="02000506000000020002" pitchFamily="2" charset="-78"/>
                <a:cs typeface="IRNazanin" panose="02000506000000020002" pitchFamily="2" charset="-78"/>
              </a:rPr>
              <a:t> مسیر پیشرفت»</a:t>
            </a:r>
            <a:endParaRPr lang="en-US" sz="4800" b="1" dirty="0">
              <a:latin typeface="IRNazanin" panose="02000506000000020002" pitchFamily="2" charset="-78"/>
              <a:cs typeface="IRNazanin" panose="02000506000000020002" pitchFamily="2" charset="-78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94318EA-2771-F7A5-B3FF-07565898E274}"/>
              </a:ext>
            </a:extLst>
          </p:cNvPr>
          <p:cNvSpPr txBox="1"/>
          <p:nvPr/>
        </p:nvSpPr>
        <p:spPr>
          <a:xfrm>
            <a:off x="1245799" y="4539055"/>
            <a:ext cx="962263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SA" sz="2000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Nazanin" panose="02000506000000020002" pitchFamily="2" charset="-78"/>
                <a:ea typeface="Calibri" panose="020F0502020204030204" pitchFamily="34" charset="0"/>
                <a:cs typeface="IRNazanin" panose="02000506000000020002" pitchFamily="2" charset="-78"/>
              </a:rPr>
              <a:t>آیه محوری </a:t>
            </a:r>
            <a:r>
              <a:rPr lang="fa-IR" sz="2000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Nazanin" panose="02000506000000020002" pitchFamily="2" charset="-78"/>
                <a:ea typeface="Calibri" panose="020F0502020204030204" pitchFamily="34" charset="0"/>
                <a:cs typeface="IRNazanin" panose="02000506000000020002" pitchFamily="2" charset="-78"/>
              </a:rPr>
              <a:t>دوم</a:t>
            </a:r>
            <a:r>
              <a:rPr lang="ar-SA" sz="2000" b="1" dirty="0">
                <a:solidFill>
                  <a:srgbClr val="2FB7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Nazanin" panose="02000506000000020002" pitchFamily="2" charset="-78"/>
                <a:ea typeface="Calibri" panose="020F0502020204030204" pitchFamily="34" charset="0"/>
                <a:cs typeface="IRNazanin" panose="02000506000000020002" pitchFamily="2" charset="-78"/>
              </a:rPr>
              <a:t>؛ </a:t>
            </a:r>
            <a:r>
              <a:rPr lang="ar-SA" sz="2000" b="1" dirty="0">
                <a:solidFill>
                  <a:srgbClr val="00B050"/>
                </a:solidFill>
                <a:latin typeface="IRNazanin" panose="02000506000000020002" pitchFamily="2" charset="-78"/>
                <a:cs typeface="IRNazanin" panose="02000506000000020002" pitchFamily="2" charset="-78"/>
              </a:rPr>
              <a:t>«كُتِبَ عَلَيْكُمُ الْقِتالُ وَ هُوَ كُرْهٌ لَكُمْ وَ عَسى أَنْ تَكْرَهُوا شَيْئاً وَ هُوَ خَيْرٌ لَكُمْ»</a:t>
            </a:r>
            <a:r>
              <a:rPr lang="fa-IR" sz="2000" b="1" dirty="0">
                <a:solidFill>
                  <a:srgbClr val="00B050"/>
                </a:solidFill>
                <a:latin typeface="IRNazanin" panose="02000506000000020002" pitchFamily="2" charset="-78"/>
                <a:cs typeface="IRNazanin" panose="02000506000000020002" pitchFamily="2" charset="-78"/>
              </a:rPr>
              <a:t> </a:t>
            </a:r>
            <a:r>
              <a:rPr lang="ar-SA" sz="2000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Nazanin" panose="02000506000000020002" pitchFamily="2" charset="-78"/>
                <a:ea typeface="Calibri" panose="020F0502020204030204" pitchFamily="34" charset="0"/>
                <a:cs typeface="IRNazanin" panose="02000506000000020002" pitchFamily="2" charset="-78"/>
              </a:rPr>
              <a:t>-</a:t>
            </a:r>
            <a:r>
              <a:rPr lang="fa-IR" sz="2000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Nazanin" panose="02000506000000020002" pitchFamily="2" charset="-78"/>
                <a:ea typeface="Calibri" panose="020F0502020204030204" pitchFamily="34" charset="0"/>
                <a:cs typeface="IRNazanin" panose="02000506000000020002" pitchFamily="2" charset="-78"/>
              </a:rPr>
              <a:t> بقره۲۱۶</a:t>
            </a:r>
            <a:endParaRPr lang="en-US" sz="2000" b="1" dirty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RNazanin" panose="02000506000000020002" pitchFamily="2" charset="-78"/>
              <a:cs typeface="IRNazanin" panose="02000506000000020002" pitchFamily="2" charset="-78"/>
            </a:endParaRP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EA566919-EABB-12C7-20DC-F55ACEFD0D6A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rgbClr val="02AEAA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100000">
            <a:off x="10033017" y="1230895"/>
            <a:ext cx="4787899" cy="4787899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chemeClr val="accent3">
                <a:lumMod val="60000"/>
                <a:lumOff val="40000"/>
              </a:scheme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6956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1944"/>
    </mc:Choice>
    <mc:Fallback xmlns="">
      <p:transition spd="slow" advTm="12194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59D741-BD7A-645D-FAE4-E90B6C0879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EF18DD41-4114-EAAD-FFFB-6EFAC22A2407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02AEAA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100000">
            <a:off x="-3836885" y="1196494"/>
            <a:ext cx="4787899" cy="4787899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chemeClr val="accent3">
                <a:lumMod val="60000"/>
                <a:lumOff val="40000"/>
              </a:schemeClr>
            </a:outerShdw>
          </a:effectLst>
        </p:spPr>
      </p:pic>
      <p:sp>
        <p:nvSpPr>
          <p:cNvPr id="10" name="AutoShape 9" descr="تحقیق در مورد موش جنگلی + مقایسه آن با نژاد های مختلف موش - Happypet">
            <a:extLst>
              <a:ext uri="{FF2B5EF4-FFF2-40B4-BE49-F238E27FC236}">
                <a16:creationId xmlns:a16="http://schemas.microsoft.com/office/drawing/2014/main" id="{23319D8B-7C79-1D4F-0358-700BACEE426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1971338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a-IR"/>
          </a:p>
        </p:txBody>
      </p:sp>
      <p:sp>
        <p:nvSpPr>
          <p:cNvPr id="11" name="AutoShape 11" descr="تحقیق در مورد موش جنگلی + مقایسه آن با نژاد های مختلف موش - Happypet">
            <a:extLst>
              <a:ext uri="{FF2B5EF4-FFF2-40B4-BE49-F238E27FC236}">
                <a16:creationId xmlns:a16="http://schemas.microsoft.com/office/drawing/2014/main" id="{2B7F6C66-4CAF-701B-A3DA-6CEC48CD55C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2123738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a-IR"/>
          </a:p>
        </p:txBody>
      </p:sp>
      <p:sp>
        <p:nvSpPr>
          <p:cNvPr id="12" name="AutoShape 13" descr="تحقیق در مورد موش جنگلی + مقایسه آن با نژاد های مختلف موش - Happypet">
            <a:extLst>
              <a:ext uri="{FF2B5EF4-FFF2-40B4-BE49-F238E27FC236}">
                <a16:creationId xmlns:a16="http://schemas.microsoft.com/office/drawing/2014/main" id="{4BB06CDB-8A6E-E6D1-986A-02146AF5AE0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2276138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a-IR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138CDBB-7F85-E30A-E91A-8A81BE5442D5}"/>
              </a:ext>
            </a:extLst>
          </p:cNvPr>
          <p:cNvSpPr/>
          <p:nvPr/>
        </p:nvSpPr>
        <p:spPr>
          <a:xfrm>
            <a:off x="1615776" y="489953"/>
            <a:ext cx="7063216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200000"/>
              </a:lnSpc>
            </a:pPr>
            <a:r>
              <a:rPr lang="fa-IR" sz="4000" b="1" dirty="0">
                <a:solidFill>
                  <a:srgbClr val="C00000"/>
                </a:solidFill>
                <a:latin typeface="IRNazanin" panose="02000506000000020002" pitchFamily="2" charset="-78"/>
                <a:cs typeface="IRNazanin" panose="02000506000000020002" pitchFamily="2" charset="-78"/>
              </a:rPr>
              <a:t>دو انگاره موقعیت ساز</a:t>
            </a:r>
          </a:p>
        </p:txBody>
      </p:sp>
      <p:pic>
        <p:nvPicPr>
          <p:cNvPr id="5" name="Picture 4" descr="نقوش نقوش اسلیمی - عین گراف">
            <a:extLst>
              <a:ext uri="{FF2B5EF4-FFF2-40B4-BE49-F238E27FC236}">
                <a16:creationId xmlns:a16="http://schemas.microsoft.com/office/drawing/2014/main" id="{64D7412D-94F6-6AB9-8413-1F032592274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739" r="20518"/>
          <a:stretch/>
        </p:blipFill>
        <p:spPr bwMode="auto">
          <a:xfrm rot="16200000">
            <a:off x="2768031" y="-165255"/>
            <a:ext cx="757542" cy="147193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Picture 5" descr="نقوش نقوش اسلیمی - عین گراف">
            <a:extLst>
              <a:ext uri="{FF2B5EF4-FFF2-40B4-BE49-F238E27FC236}">
                <a16:creationId xmlns:a16="http://schemas.microsoft.com/office/drawing/2014/main" id="{236DB7AC-54A5-0B4D-A0DD-680821145B3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739" r="20518"/>
          <a:stretch/>
        </p:blipFill>
        <p:spPr bwMode="auto">
          <a:xfrm rot="5400000">
            <a:off x="6838838" y="-180883"/>
            <a:ext cx="757542" cy="147193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6301D3F-239D-BD6B-25EA-C612BE70A9CF}"/>
              </a:ext>
            </a:extLst>
          </p:cNvPr>
          <p:cNvCxnSpPr>
            <a:cxnSpLocks/>
          </p:cNvCxnSpPr>
          <p:nvPr/>
        </p:nvCxnSpPr>
        <p:spPr>
          <a:xfrm flipH="1">
            <a:off x="3339866" y="976718"/>
            <a:ext cx="3614738" cy="0"/>
          </a:xfrm>
          <a:prstGeom prst="line">
            <a:avLst/>
          </a:prstGeom>
          <a:ln w="19050">
            <a:solidFill>
              <a:schemeClr val="accent6">
                <a:lumMod val="75000"/>
              </a:scheme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FC13FFC-F9EA-1306-55AE-B608050EFE91}"/>
              </a:ext>
            </a:extLst>
          </p:cNvPr>
          <p:cNvCxnSpPr>
            <a:cxnSpLocks/>
          </p:cNvCxnSpPr>
          <p:nvPr/>
        </p:nvCxnSpPr>
        <p:spPr>
          <a:xfrm flipH="1">
            <a:off x="3354154" y="131759"/>
            <a:ext cx="3614738" cy="0"/>
          </a:xfrm>
          <a:prstGeom prst="line">
            <a:avLst/>
          </a:prstGeom>
          <a:ln w="19050">
            <a:solidFill>
              <a:schemeClr val="accent6">
                <a:lumMod val="75000"/>
              </a:scheme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BEC9FDDF-F1D8-F562-657C-F787F64A112A}"/>
              </a:ext>
            </a:extLst>
          </p:cNvPr>
          <p:cNvSpPr txBox="1"/>
          <p:nvPr/>
        </p:nvSpPr>
        <p:spPr>
          <a:xfrm>
            <a:off x="-83812" y="282292"/>
            <a:ext cx="1046209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a-IR" sz="2800" b="1" dirty="0">
                <a:solidFill>
                  <a:srgbClr val="12847F"/>
                </a:solidFill>
                <a:latin typeface="IRNazanin" panose="02000506000000020002" pitchFamily="2" charset="-78"/>
                <a:cs typeface="IRNazanin" panose="02000506000000020002" pitchFamily="2" charset="-78"/>
              </a:rPr>
              <a:t>دال مرکزی گفتمان</a:t>
            </a:r>
            <a:endParaRPr lang="en-US" sz="2800" b="1" dirty="0">
              <a:solidFill>
                <a:srgbClr val="12847F"/>
              </a:solidFill>
              <a:latin typeface="IRNazanin" panose="02000506000000020002" pitchFamily="2" charset="-78"/>
              <a:cs typeface="IRNazanin" panose="02000506000000020002" pitchFamily="2" charset="-78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F218B95-AF58-A2EF-B029-40CF0370C5DC}"/>
              </a:ext>
            </a:extLst>
          </p:cNvPr>
          <p:cNvSpPr txBox="1"/>
          <p:nvPr/>
        </p:nvSpPr>
        <p:spPr>
          <a:xfrm>
            <a:off x="87602" y="1489913"/>
            <a:ext cx="9622630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SA" sz="3600" b="1" dirty="0">
                <a:solidFill>
                  <a:srgbClr val="EA6C6C"/>
                </a:solidFill>
                <a:latin typeface="IRNazanin" panose="02000506000000020002" pitchFamily="2" charset="-78"/>
                <a:cs typeface="IRNazanin" panose="02000506000000020002" pitchFamily="2" charset="-78"/>
              </a:rPr>
              <a:t>انگاره دوم: تغییر نگرش نسبت به ماهیت جنگ</a:t>
            </a:r>
            <a:endParaRPr lang="fa-IR" sz="3600" b="1" dirty="0">
              <a:solidFill>
                <a:srgbClr val="EA6C6C"/>
              </a:solidFill>
              <a:latin typeface="IRNazanin" panose="02000506000000020002" pitchFamily="2" charset="-78"/>
              <a:cs typeface="IRNazanin" panose="02000506000000020002" pitchFamily="2" charset="-78"/>
            </a:endParaRPr>
          </a:p>
          <a:p>
            <a:pPr algn="ctr" rtl="1"/>
            <a:endParaRPr lang="fa-IR" sz="900" dirty="0">
              <a:latin typeface="IRNazanin" panose="02000506000000020002" pitchFamily="2" charset="-78"/>
              <a:cs typeface="IRNazanin" panose="02000506000000020002" pitchFamily="2" charset="-78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38C31AF-BF45-6217-EA9D-5E256B57C76C}"/>
              </a:ext>
            </a:extLst>
          </p:cNvPr>
          <p:cNvSpPr txBox="1"/>
          <p:nvPr/>
        </p:nvSpPr>
        <p:spPr>
          <a:xfrm>
            <a:off x="810756" y="2009180"/>
            <a:ext cx="8350853" cy="49398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/>
            <a:r>
              <a:rPr lang="ar-SA" sz="2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B Zar" panose="00000400000000000000" pitchFamily="2" charset="-78"/>
              </a:rPr>
              <a:t>«هر روز ما در جنگ بركتی داشته‌ایم كه در همه‌ی صحنه‌ها از آن بهره جسته‌ایم. ما </a:t>
            </a:r>
            <a:r>
              <a:rPr lang="ar-SA" sz="2100" dirty="0">
                <a:solidFill>
                  <a:srgbClr val="EE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B Zar" panose="00000400000000000000" pitchFamily="2" charset="-78"/>
              </a:rPr>
              <a:t>انقلابمان را در جنگ به جهان صادر نموده‌ایم</a:t>
            </a:r>
            <a:r>
              <a:rPr lang="ar-SA" sz="2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B Zar" panose="00000400000000000000" pitchFamily="2" charset="-78"/>
              </a:rPr>
              <a:t>؛ ما </a:t>
            </a:r>
            <a:r>
              <a:rPr lang="ar-SA" sz="2100" dirty="0">
                <a:solidFill>
                  <a:srgbClr val="EE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B Zar" panose="00000400000000000000" pitchFamily="2" charset="-78"/>
              </a:rPr>
              <a:t>مظلومیت خویش و ستم متجاوزان را در جنگ ثابت نموده‌ایم</a:t>
            </a:r>
            <a:r>
              <a:rPr lang="ar-SA" sz="2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B Zar" panose="00000400000000000000" pitchFamily="2" charset="-78"/>
              </a:rPr>
              <a:t>؛ ما در جنگ </a:t>
            </a:r>
            <a:r>
              <a:rPr lang="ar-SA" sz="2100" dirty="0">
                <a:solidFill>
                  <a:srgbClr val="EE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B Zar" panose="00000400000000000000" pitchFamily="2" charset="-78"/>
              </a:rPr>
              <a:t>پرده از چهره‌ی تزویر جهان‌خواران كنار زدیم</a:t>
            </a:r>
            <a:r>
              <a:rPr lang="ar-SA" sz="2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B Zar" panose="00000400000000000000" pitchFamily="2" charset="-78"/>
              </a:rPr>
              <a:t>؛ ما در جنگ </a:t>
            </a:r>
            <a:r>
              <a:rPr lang="ar-SA" sz="2100" dirty="0">
                <a:solidFill>
                  <a:srgbClr val="EE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B Zar" panose="00000400000000000000" pitchFamily="2" charset="-78"/>
              </a:rPr>
              <a:t>دوستان و دشمنانمان را شناخته‌ایم</a:t>
            </a:r>
            <a:r>
              <a:rPr lang="ar-SA" sz="2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B Zar" panose="00000400000000000000" pitchFamily="2" charset="-78"/>
              </a:rPr>
              <a:t>؛ ما در جنگ به این نتیجه رسیده‌ایم كه </a:t>
            </a:r>
            <a:r>
              <a:rPr lang="ar-SA" sz="2100" dirty="0">
                <a:solidFill>
                  <a:srgbClr val="EE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B Zar" panose="00000400000000000000" pitchFamily="2" charset="-78"/>
              </a:rPr>
              <a:t>باید روی پای خودمان بایستیم</a:t>
            </a:r>
            <a:r>
              <a:rPr lang="ar-SA" sz="2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B Zar" panose="00000400000000000000" pitchFamily="2" charset="-78"/>
              </a:rPr>
              <a:t>؛ ما در جنگ </a:t>
            </a:r>
            <a:r>
              <a:rPr lang="ar-SA" sz="2100" dirty="0">
                <a:solidFill>
                  <a:srgbClr val="EE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B Zar" panose="00000400000000000000" pitchFamily="2" charset="-78"/>
              </a:rPr>
              <a:t>ابهت دو ابرقدرت شرق و غرب را شكستیم</a:t>
            </a:r>
            <a:r>
              <a:rPr lang="ar-SA" sz="2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B Zar" panose="00000400000000000000" pitchFamily="2" charset="-78"/>
              </a:rPr>
              <a:t>؛ ما در جنگ </a:t>
            </a:r>
            <a:r>
              <a:rPr lang="ar-SA" sz="2100" dirty="0">
                <a:solidFill>
                  <a:srgbClr val="EE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B Zar" panose="00000400000000000000" pitchFamily="2" charset="-78"/>
              </a:rPr>
              <a:t>ریشه‌‌‌های انقلاب پربار اسلامی‌مان را محكم كردیم</a:t>
            </a:r>
            <a:r>
              <a:rPr lang="ar-SA" sz="2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B Zar" panose="00000400000000000000" pitchFamily="2" charset="-78"/>
              </a:rPr>
              <a:t>؛ ما در جنگ </a:t>
            </a:r>
            <a:r>
              <a:rPr lang="ar-SA" sz="2100" dirty="0">
                <a:solidFill>
                  <a:srgbClr val="EE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B Zar" panose="00000400000000000000" pitchFamily="2" charset="-78"/>
              </a:rPr>
              <a:t>حسّ برادری و وطن‌دوستی را در نهاد یكایك مردمان بارور كردیم</a:t>
            </a:r>
            <a:r>
              <a:rPr lang="ar-SA" sz="2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B Zar" panose="00000400000000000000" pitchFamily="2" charset="-78"/>
              </a:rPr>
              <a:t>؛ ما در جنگ به مردم جهان و خصوصاً مردم منطقه نشان دادیم </a:t>
            </a:r>
            <a:r>
              <a:rPr lang="ar-SA" sz="2100" dirty="0">
                <a:solidFill>
                  <a:srgbClr val="EE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B Zar" panose="00000400000000000000" pitchFamily="2" charset="-78"/>
              </a:rPr>
              <a:t>كه علیه تمامی قدرت‌ها و ابرقدرت‌ها سالیان سال می‌توان مبارزه كرد</a:t>
            </a:r>
            <a:r>
              <a:rPr lang="ar-SA" sz="2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B Zar" panose="00000400000000000000" pitchFamily="2" charset="-78"/>
              </a:rPr>
              <a:t>؛ جنگ ما كمك به فتح افغانستان را به دنبال داشت؛ جنگ ما </a:t>
            </a:r>
            <a:r>
              <a:rPr lang="ar-SA" sz="2100" dirty="0">
                <a:solidFill>
                  <a:srgbClr val="EE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B Zar" panose="00000400000000000000" pitchFamily="2" charset="-78"/>
              </a:rPr>
              <a:t>فتح فلسطین را به دنبال خواهد داشت</a:t>
            </a:r>
            <a:r>
              <a:rPr lang="ar-SA" sz="2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B Zar" panose="00000400000000000000" pitchFamily="2" charset="-78"/>
              </a:rPr>
              <a:t>؛ جنگ ما موجب شد كه </a:t>
            </a:r>
            <a:r>
              <a:rPr lang="ar-SA" sz="2100" dirty="0">
                <a:solidFill>
                  <a:srgbClr val="EE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B Zar" panose="00000400000000000000" pitchFamily="2" charset="-78"/>
              </a:rPr>
              <a:t>تمامی سردمداران نظام‌‌های فاسد در مقابل اسلام احساس ذلت كنند</a:t>
            </a:r>
            <a:r>
              <a:rPr lang="ar-SA" sz="2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B Zar" panose="00000400000000000000" pitchFamily="2" charset="-78"/>
              </a:rPr>
              <a:t>؛ جنگ ما بیداری پاكستان و هندوستان را به دنبال داشت؛ تنها در جنگ بود كه </a:t>
            </a:r>
            <a:r>
              <a:rPr lang="ar-SA" sz="2100" dirty="0">
                <a:solidFill>
                  <a:srgbClr val="EE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B Zar" panose="00000400000000000000" pitchFamily="2" charset="-78"/>
              </a:rPr>
              <a:t>صنایع نظامی ما از رشد آن‌چنانی برخوردار شد </a:t>
            </a:r>
            <a:r>
              <a:rPr lang="ar-SA" sz="2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B Zar" panose="00000400000000000000" pitchFamily="2" charset="-78"/>
              </a:rPr>
              <a:t>و از همه‌ی این‌ها مهم‌تر </a:t>
            </a:r>
            <a:r>
              <a:rPr lang="ar-SA" sz="2100" dirty="0">
                <a:solidFill>
                  <a:srgbClr val="EE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B Zar" panose="00000400000000000000" pitchFamily="2" charset="-78"/>
              </a:rPr>
              <a:t>استمرار روح اسلام انقلابی </a:t>
            </a:r>
            <a:r>
              <a:rPr lang="ar-SA" sz="2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B Zar" panose="00000400000000000000" pitchFamily="2" charset="-78"/>
              </a:rPr>
              <a:t>در پرتو جنگ تحقق یافت. همه‌ی این‌ها از بركت خون‌‌‌های پاك شهدای عزیز هشت سال نبرد بود؛ همه‌ی این‌ها از تلاش مادران و پدران و مردم عزیز ایران در ده‌سال مبارزه با آمریكا و غرب و شوروی و شرق نشأت گرفت. </a:t>
            </a:r>
            <a:r>
              <a:rPr lang="ar-SA" sz="2100" dirty="0">
                <a:solidFill>
                  <a:srgbClr val="EE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B Zar" panose="00000400000000000000" pitchFamily="2" charset="-78"/>
              </a:rPr>
              <a:t>جنگ ما جنگ حق و باطل بود و تمام شدنی نیست</a:t>
            </a:r>
            <a:r>
              <a:rPr lang="ar-SA" sz="2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B Zar" panose="00000400000000000000" pitchFamily="2" charset="-78"/>
              </a:rPr>
              <a:t>؛ جنگ ما جنگ فقر و غنا بود؛ جنگ ما جنگ ایمان و رذالت بود و این جنگ از آدم تا ختم زندگی وجود دارد...»(منشور روحانیت (13/12/67)</a:t>
            </a:r>
            <a:endParaRPr lang="en-US" sz="2100" dirty="0">
              <a:cs typeface="B Zar" panose="00000400000000000000" pitchFamily="2" charset="-78"/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346D562B-8424-DF9A-7FAF-D80F0076A9E2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prstClr val="black"/>
              <a:srgbClr val="02AEAA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983309" y="3249781"/>
            <a:ext cx="5652959" cy="764422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96BCC2BA-F366-1B31-1B8C-E8960955320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161609" y="2369231"/>
            <a:ext cx="2246637" cy="30430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556567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4932"/>
    </mc:Choice>
    <mc:Fallback xmlns="">
      <p:transition spd="slow" advTm="134932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39A297-50D8-66E4-D422-F25C39FDDC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7A15F851-D5DB-E92B-711A-2C4F8F36C581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02AEAA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100000">
            <a:off x="-2980506" y="1273898"/>
            <a:ext cx="4787899" cy="4787899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chemeClr val="accent3">
                <a:lumMod val="60000"/>
                <a:lumOff val="40000"/>
              </a:schemeClr>
            </a:outerShdw>
          </a:effectLst>
        </p:spPr>
      </p:pic>
      <p:sp>
        <p:nvSpPr>
          <p:cNvPr id="10" name="AutoShape 9" descr="تحقیق در مورد موش جنگلی + مقایسه آن با نژاد های مختلف موش - Happypet">
            <a:extLst>
              <a:ext uri="{FF2B5EF4-FFF2-40B4-BE49-F238E27FC236}">
                <a16:creationId xmlns:a16="http://schemas.microsoft.com/office/drawing/2014/main" id="{AA8E43F8-7ECA-0DDC-01D1-A3881E64144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1971338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a-IR">
              <a:latin typeface="IRNazanin" panose="02000506000000020002" pitchFamily="2" charset="-78"/>
              <a:cs typeface="IRNazanin" panose="02000506000000020002" pitchFamily="2" charset="-78"/>
            </a:endParaRPr>
          </a:p>
        </p:txBody>
      </p:sp>
      <p:sp>
        <p:nvSpPr>
          <p:cNvPr id="11" name="AutoShape 11" descr="تحقیق در مورد موش جنگلی + مقایسه آن با نژاد های مختلف موش - Happypet">
            <a:extLst>
              <a:ext uri="{FF2B5EF4-FFF2-40B4-BE49-F238E27FC236}">
                <a16:creationId xmlns:a16="http://schemas.microsoft.com/office/drawing/2014/main" id="{31ABFD63-D5DD-9F3C-A04A-3442C0D32A8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2123738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a-IR">
              <a:latin typeface="IRNazanin" panose="02000506000000020002" pitchFamily="2" charset="-78"/>
              <a:cs typeface="IRNazanin" panose="02000506000000020002" pitchFamily="2" charset="-78"/>
            </a:endParaRPr>
          </a:p>
        </p:txBody>
      </p:sp>
      <p:sp>
        <p:nvSpPr>
          <p:cNvPr id="12" name="AutoShape 13" descr="تحقیق در مورد موش جنگلی + مقایسه آن با نژاد های مختلف موش - Happypet">
            <a:extLst>
              <a:ext uri="{FF2B5EF4-FFF2-40B4-BE49-F238E27FC236}">
                <a16:creationId xmlns:a16="http://schemas.microsoft.com/office/drawing/2014/main" id="{E011778E-9994-2D23-F5D0-95850E46BAB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2276138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a-IR">
              <a:latin typeface="IRNazanin" panose="02000506000000020002" pitchFamily="2" charset="-78"/>
              <a:cs typeface="IRNazanin" panose="02000506000000020002" pitchFamily="2" charset="-7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B3CCAAD-5AB2-A134-1002-74A230649033}"/>
              </a:ext>
            </a:extLst>
          </p:cNvPr>
          <p:cNvSpPr/>
          <p:nvPr/>
        </p:nvSpPr>
        <p:spPr>
          <a:xfrm>
            <a:off x="2632602" y="562937"/>
            <a:ext cx="7063216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200000"/>
              </a:lnSpc>
            </a:pPr>
            <a:r>
              <a:rPr lang="fa-IR" sz="4000" b="1" dirty="0">
                <a:solidFill>
                  <a:srgbClr val="C00000"/>
                </a:solidFill>
                <a:latin typeface="IRNazanin" panose="02000506000000020002" pitchFamily="2" charset="-78"/>
                <a:cs typeface="IRNazanin" panose="02000506000000020002" pitchFamily="2" charset="-78"/>
              </a:rPr>
              <a:t>مبارزه پیشران فصل نوین</a:t>
            </a:r>
          </a:p>
        </p:txBody>
      </p:sp>
      <p:pic>
        <p:nvPicPr>
          <p:cNvPr id="5" name="Picture 4" descr="نقوش نقوش اسلیمی - عین گراف">
            <a:extLst>
              <a:ext uri="{FF2B5EF4-FFF2-40B4-BE49-F238E27FC236}">
                <a16:creationId xmlns:a16="http://schemas.microsoft.com/office/drawing/2014/main" id="{EA982969-6723-A507-874D-12E315467A8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739" r="20518"/>
          <a:stretch/>
        </p:blipFill>
        <p:spPr bwMode="auto">
          <a:xfrm rot="16200000">
            <a:off x="3911041" y="-165255"/>
            <a:ext cx="757542" cy="147193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Picture 5" descr="نقوش نقوش اسلیمی - عین گراف">
            <a:extLst>
              <a:ext uri="{FF2B5EF4-FFF2-40B4-BE49-F238E27FC236}">
                <a16:creationId xmlns:a16="http://schemas.microsoft.com/office/drawing/2014/main" id="{66111931-EBE5-9108-9A66-0664F663B7E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739" r="20518"/>
          <a:stretch/>
        </p:blipFill>
        <p:spPr bwMode="auto">
          <a:xfrm rot="5400000">
            <a:off x="7981848" y="-180883"/>
            <a:ext cx="757542" cy="147193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1F6B032-752F-019B-D038-EE0C3C51E8F3}"/>
              </a:ext>
            </a:extLst>
          </p:cNvPr>
          <p:cNvCxnSpPr>
            <a:cxnSpLocks/>
          </p:cNvCxnSpPr>
          <p:nvPr/>
        </p:nvCxnSpPr>
        <p:spPr>
          <a:xfrm flipH="1">
            <a:off x="4482876" y="976718"/>
            <a:ext cx="3614738" cy="0"/>
          </a:xfrm>
          <a:prstGeom prst="line">
            <a:avLst/>
          </a:prstGeom>
          <a:ln w="19050">
            <a:solidFill>
              <a:schemeClr val="accent6">
                <a:lumMod val="75000"/>
              </a:scheme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321E8225-0BF2-E39D-1938-08E3A66B3A47}"/>
              </a:ext>
            </a:extLst>
          </p:cNvPr>
          <p:cNvCxnSpPr>
            <a:cxnSpLocks/>
          </p:cNvCxnSpPr>
          <p:nvPr/>
        </p:nvCxnSpPr>
        <p:spPr>
          <a:xfrm flipH="1">
            <a:off x="4497164" y="131759"/>
            <a:ext cx="3614738" cy="0"/>
          </a:xfrm>
          <a:prstGeom prst="line">
            <a:avLst/>
          </a:prstGeom>
          <a:ln w="19050">
            <a:solidFill>
              <a:schemeClr val="accent6">
                <a:lumMod val="75000"/>
              </a:scheme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4B771320-561E-C2A3-6EDB-9889FCA7163D}"/>
              </a:ext>
            </a:extLst>
          </p:cNvPr>
          <p:cNvSpPr txBox="1"/>
          <p:nvPr/>
        </p:nvSpPr>
        <p:spPr>
          <a:xfrm>
            <a:off x="1059198" y="282292"/>
            <a:ext cx="1046209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a-IR" sz="2800" b="1" dirty="0">
                <a:solidFill>
                  <a:srgbClr val="12847F"/>
                </a:solidFill>
                <a:latin typeface="IRNazanin" panose="02000506000000020002" pitchFamily="2" charset="-78"/>
                <a:cs typeface="IRNazanin" panose="02000506000000020002" pitchFamily="2" charset="-78"/>
              </a:rPr>
              <a:t>دال مرکزی گفتمان</a:t>
            </a:r>
            <a:endParaRPr lang="en-US" sz="2800" b="1" dirty="0">
              <a:solidFill>
                <a:srgbClr val="12847F"/>
              </a:solidFill>
              <a:latin typeface="IRNazanin" panose="02000506000000020002" pitchFamily="2" charset="-78"/>
              <a:cs typeface="IRNazanin" panose="02000506000000020002" pitchFamily="2" charset="-78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7D2E3C2-103F-00FD-819C-0FA5087A79B8}"/>
              </a:ext>
            </a:extLst>
          </p:cNvPr>
          <p:cNvSpPr txBox="1"/>
          <p:nvPr/>
        </p:nvSpPr>
        <p:spPr>
          <a:xfrm>
            <a:off x="1352895" y="1652520"/>
            <a:ext cx="962263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SA" sz="3600" b="1" dirty="0">
                <a:solidFill>
                  <a:srgbClr val="EA6C6C"/>
                </a:solidFill>
                <a:latin typeface="IRNazanin" panose="02000506000000020002" pitchFamily="2" charset="-78"/>
                <a:cs typeface="IRNazanin" panose="02000506000000020002" pitchFamily="2" charset="-78"/>
              </a:rPr>
              <a:t>متعلق این فصل نوین چیست؟</a:t>
            </a:r>
            <a:endParaRPr lang="fa-IR" sz="900" dirty="0">
              <a:latin typeface="IRNazanin" panose="02000506000000020002" pitchFamily="2" charset="-78"/>
              <a:cs typeface="IRNazanin" panose="02000506000000020002" pitchFamily="2" charset="-78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D170904E-0FC4-BAA5-201C-190544042627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02AEAA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100000">
            <a:off x="10407047" y="1183546"/>
            <a:ext cx="4787899" cy="4787899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chemeClr val="accent3">
                <a:lumMod val="60000"/>
                <a:lumOff val="40000"/>
              </a:schemeClr>
            </a:outerShdw>
          </a:effectLst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010B3DA8-5D78-E318-B6F0-1F164F1121A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70623" y="2451154"/>
            <a:ext cx="8587174" cy="34276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87E8652A-E542-131F-5FC6-6AF39E25CC8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28825" y="2578611"/>
            <a:ext cx="8292552" cy="29935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731062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5140"/>
    </mc:Choice>
    <mc:Fallback xmlns="">
      <p:transition spd="slow" advTm="15514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1D74C1-2006-6C7B-9AED-2D035DE16B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5D7D8B44-7D28-566E-313C-4855A1D1B95A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02AEAA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100000">
            <a:off x="-2980506" y="1273898"/>
            <a:ext cx="4787899" cy="4787899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chemeClr val="accent3">
                <a:lumMod val="60000"/>
                <a:lumOff val="40000"/>
              </a:schemeClr>
            </a:outerShdw>
          </a:effectLst>
        </p:spPr>
      </p:pic>
      <p:sp>
        <p:nvSpPr>
          <p:cNvPr id="10" name="AutoShape 9" descr="تحقیق در مورد موش جنگلی + مقایسه آن با نژاد های مختلف موش - Happypet">
            <a:extLst>
              <a:ext uri="{FF2B5EF4-FFF2-40B4-BE49-F238E27FC236}">
                <a16:creationId xmlns:a16="http://schemas.microsoft.com/office/drawing/2014/main" id="{C0E0E0CF-F360-85AC-8063-C2411A0B6A3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1971338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a-IR">
              <a:latin typeface="IRNazanin" panose="02000506000000020002" pitchFamily="2" charset="-78"/>
              <a:cs typeface="IRNazanin" panose="02000506000000020002" pitchFamily="2" charset="-78"/>
            </a:endParaRPr>
          </a:p>
        </p:txBody>
      </p:sp>
      <p:sp>
        <p:nvSpPr>
          <p:cNvPr id="11" name="AutoShape 11" descr="تحقیق در مورد موش جنگلی + مقایسه آن با نژاد های مختلف موش - Happypet">
            <a:extLst>
              <a:ext uri="{FF2B5EF4-FFF2-40B4-BE49-F238E27FC236}">
                <a16:creationId xmlns:a16="http://schemas.microsoft.com/office/drawing/2014/main" id="{FC94942F-54DF-158D-9EB1-6AE95EC2192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2123738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a-IR">
              <a:latin typeface="IRNazanin" panose="02000506000000020002" pitchFamily="2" charset="-78"/>
              <a:cs typeface="IRNazanin" panose="02000506000000020002" pitchFamily="2" charset="-78"/>
            </a:endParaRPr>
          </a:p>
        </p:txBody>
      </p:sp>
      <p:sp>
        <p:nvSpPr>
          <p:cNvPr id="12" name="AutoShape 13" descr="تحقیق در مورد موش جنگلی + مقایسه آن با نژاد های مختلف موش - Happypet">
            <a:extLst>
              <a:ext uri="{FF2B5EF4-FFF2-40B4-BE49-F238E27FC236}">
                <a16:creationId xmlns:a16="http://schemas.microsoft.com/office/drawing/2014/main" id="{B6FA9995-E228-63C8-09DC-E477AC1F353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2276138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a-IR">
              <a:latin typeface="IRNazanin" panose="02000506000000020002" pitchFamily="2" charset="-78"/>
              <a:cs typeface="IRNazanin" panose="02000506000000020002" pitchFamily="2" charset="-7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9171E9C-2A4D-17AA-FC72-B25CBC3F2B81}"/>
              </a:ext>
            </a:extLst>
          </p:cNvPr>
          <p:cNvSpPr/>
          <p:nvPr/>
        </p:nvSpPr>
        <p:spPr>
          <a:xfrm>
            <a:off x="2632602" y="562937"/>
            <a:ext cx="7063216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200000"/>
              </a:lnSpc>
            </a:pPr>
            <a:r>
              <a:rPr lang="fa-IR" sz="4000" b="1" dirty="0">
                <a:solidFill>
                  <a:srgbClr val="C00000"/>
                </a:solidFill>
                <a:latin typeface="IRNazanin" panose="02000506000000020002" pitchFamily="2" charset="-78"/>
                <a:cs typeface="IRNazanin" panose="02000506000000020002" pitchFamily="2" charset="-78"/>
              </a:rPr>
              <a:t>درک بهتر فصل نوین </a:t>
            </a:r>
          </a:p>
        </p:txBody>
      </p:sp>
      <p:pic>
        <p:nvPicPr>
          <p:cNvPr id="5" name="Picture 4" descr="نقوش نقوش اسلیمی - عین گراف">
            <a:extLst>
              <a:ext uri="{FF2B5EF4-FFF2-40B4-BE49-F238E27FC236}">
                <a16:creationId xmlns:a16="http://schemas.microsoft.com/office/drawing/2014/main" id="{E1A037FC-56FE-8135-D595-14928120C30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739" r="20518"/>
          <a:stretch/>
        </p:blipFill>
        <p:spPr bwMode="auto">
          <a:xfrm rot="16200000">
            <a:off x="3911041" y="-165255"/>
            <a:ext cx="757542" cy="147193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Picture 5" descr="نقوش نقوش اسلیمی - عین گراف">
            <a:extLst>
              <a:ext uri="{FF2B5EF4-FFF2-40B4-BE49-F238E27FC236}">
                <a16:creationId xmlns:a16="http://schemas.microsoft.com/office/drawing/2014/main" id="{294D1CEE-792F-E32B-01AD-A399131642D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739" r="20518"/>
          <a:stretch/>
        </p:blipFill>
        <p:spPr bwMode="auto">
          <a:xfrm rot="5400000">
            <a:off x="7981848" y="-180883"/>
            <a:ext cx="757542" cy="147193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8D898E48-7FDB-4534-C055-F9B787E8E78C}"/>
              </a:ext>
            </a:extLst>
          </p:cNvPr>
          <p:cNvCxnSpPr>
            <a:cxnSpLocks/>
          </p:cNvCxnSpPr>
          <p:nvPr/>
        </p:nvCxnSpPr>
        <p:spPr>
          <a:xfrm flipH="1">
            <a:off x="4482876" y="976718"/>
            <a:ext cx="3614738" cy="0"/>
          </a:xfrm>
          <a:prstGeom prst="line">
            <a:avLst/>
          </a:prstGeom>
          <a:ln w="19050">
            <a:solidFill>
              <a:schemeClr val="accent6">
                <a:lumMod val="75000"/>
              </a:scheme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5284772-F141-AEA1-B0E9-4496D73E953E}"/>
              </a:ext>
            </a:extLst>
          </p:cNvPr>
          <p:cNvCxnSpPr>
            <a:cxnSpLocks/>
          </p:cNvCxnSpPr>
          <p:nvPr/>
        </p:nvCxnSpPr>
        <p:spPr>
          <a:xfrm flipH="1">
            <a:off x="4497164" y="131759"/>
            <a:ext cx="3614738" cy="0"/>
          </a:xfrm>
          <a:prstGeom prst="line">
            <a:avLst/>
          </a:prstGeom>
          <a:ln w="19050">
            <a:solidFill>
              <a:schemeClr val="accent6">
                <a:lumMod val="75000"/>
              </a:scheme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986E4B63-F7E6-A61E-AD60-19FC028D339E}"/>
              </a:ext>
            </a:extLst>
          </p:cNvPr>
          <p:cNvSpPr txBox="1"/>
          <p:nvPr/>
        </p:nvSpPr>
        <p:spPr>
          <a:xfrm>
            <a:off x="1059198" y="282292"/>
            <a:ext cx="1046209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a-IR" sz="2800" b="1" dirty="0">
                <a:solidFill>
                  <a:srgbClr val="12847F"/>
                </a:solidFill>
                <a:latin typeface="IRNazanin" panose="02000506000000020002" pitchFamily="2" charset="-78"/>
                <a:cs typeface="IRNazanin" panose="02000506000000020002" pitchFamily="2" charset="-78"/>
              </a:rPr>
              <a:t>دال مرکزی گفتمان</a:t>
            </a:r>
            <a:endParaRPr lang="en-US" sz="2800" b="1" dirty="0">
              <a:solidFill>
                <a:srgbClr val="12847F"/>
              </a:solidFill>
              <a:latin typeface="IRNazanin" panose="02000506000000020002" pitchFamily="2" charset="-78"/>
              <a:cs typeface="IRNazanin" panose="02000506000000020002" pitchFamily="2" charset="-78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3FF87D6-81DB-10AD-3B48-522029C1F4F5}"/>
              </a:ext>
            </a:extLst>
          </p:cNvPr>
          <p:cNvSpPr txBox="1"/>
          <p:nvPr/>
        </p:nvSpPr>
        <p:spPr>
          <a:xfrm>
            <a:off x="1352895" y="1652520"/>
            <a:ext cx="962263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SA" sz="3200" b="1" dirty="0">
                <a:solidFill>
                  <a:srgbClr val="EA6C6C"/>
                </a:solidFill>
                <a:latin typeface="IRNazanin" panose="02000506000000020002" pitchFamily="2" charset="-78"/>
                <a:cs typeface="IRNazanin" panose="02000506000000020002" pitchFamily="2" charset="-78"/>
              </a:rPr>
              <a:t>مطلب اول: بعثت مردم؛ مهم ترین دارایی راهبردی ما در جنگ شناختی</a:t>
            </a:r>
            <a:endParaRPr lang="fa-IR" sz="800" dirty="0">
              <a:latin typeface="IRNazanin" panose="02000506000000020002" pitchFamily="2" charset="-78"/>
              <a:cs typeface="IRNazanin" panose="02000506000000020002" pitchFamily="2" charset="-78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3859F5DB-669E-B44B-37C8-2D45B3570902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02AEAA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100000">
            <a:off x="10407047" y="1183546"/>
            <a:ext cx="4787899" cy="4787899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chemeClr val="accent3">
                <a:lumMod val="60000"/>
                <a:lumOff val="40000"/>
              </a:schemeClr>
            </a:outerShdw>
          </a:effectLst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6CD4E8C6-BF79-EF90-0E5B-65FE8371C89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70623" y="2451154"/>
            <a:ext cx="8587174" cy="34276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D652DA92-07DA-02B6-8FDC-A8F21796781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82987" y="2553501"/>
            <a:ext cx="8138374" cy="30284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438770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4187"/>
    </mc:Choice>
    <mc:Fallback xmlns="">
      <p:transition spd="slow" advTm="64187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860B80-A06F-EBA8-6F47-3C87C48ABD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2AF23A7C-7AEF-AE7C-3685-D1D4CB57A9EA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02AEAA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100000">
            <a:off x="-2980506" y="1273898"/>
            <a:ext cx="4787899" cy="4787899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chemeClr val="accent3">
                <a:lumMod val="60000"/>
                <a:lumOff val="40000"/>
              </a:schemeClr>
            </a:outerShdw>
          </a:effectLst>
        </p:spPr>
      </p:pic>
      <p:sp>
        <p:nvSpPr>
          <p:cNvPr id="10" name="AutoShape 9" descr="تحقیق در مورد موش جنگلی + مقایسه آن با نژاد های مختلف موش - Happypet">
            <a:extLst>
              <a:ext uri="{FF2B5EF4-FFF2-40B4-BE49-F238E27FC236}">
                <a16:creationId xmlns:a16="http://schemas.microsoft.com/office/drawing/2014/main" id="{07FCDED1-D2EA-0538-DBF4-F5FA48E19E9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1971338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a-IR">
              <a:latin typeface="IRNazanin" panose="02000506000000020002" pitchFamily="2" charset="-78"/>
              <a:cs typeface="IRNazanin" panose="02000506000000020002" pitchFamily="2" charset="-78"/>
            </a:endParaRPr>
          </a:p>
        </p:txBody>
      </p:sp>
      <p:sp>
        <p:nvSpPr>
          <p:cNvPr id="11" name="AutoShape 11" descr="تحقیق در مورد موش جنگلی + مقایسه آن با نژاد های مختلف موش - Happypet">
            <a:extLst>
              <a:ext uri="{FF2B5EF4-FFF2-40B4-BE49-F238E27FC236}">
                <a16:creationId xmlns:a16="http://schemas.microsoft.com/office/drawing/2014/main" id="{B28A4943-0E3E-DCA8-30D9-71B426DA215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2123738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a-IR">
              <a:latin typeface="IRNazanin" panose="02000506000000020002" pitchFamily="2" charset="-78"/>
              <a:cs typeface="IRNazanin" panose="02000506000000020002" pitchFamily="2" charset="-78"/>
            </a:endParaRPr>
          </a:p>
        </p:txBody>
      </p:sp>
      <p:sp>
        <p:nvSpPr>
          <p:cNvPr id="12" name="AutoShape 13" descr="تحقیق در مورد موش جنگلی + مقایسه آن با نژاد های مختلف موش - Happypet">
            <a:extLst>
              <a:ext uri="{FF2B5EF4-FFF2-40B4-BE49-F238E27FC236}">
                <a16:creationId xmlns:a16="http://schemas.microsoft.com/office/drawing/2014/main" id="{73B31729-01F0-6294-F4E1-5A25A2C58C8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2276138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a-IR">
              <a:latin typeface="IRNazanin" panose="02000506000000020002" pitchFamily="2" charset="-78"/>
              <a:cs typeface="IRNazanin" panose="02000506000000020002" pitchFamily="2" charset="-7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55E258D-AC75-EFDA-2876-387F56D1A0E1}"/>
              </a:ext>
            </a:extLst>
          </p:cNvPr>
          <p:cNvSpPr/>
          <p:nvPr/>
        </p:nvSpPr>
        <p:spPr>
          <a:xfrm>
            <a:off x="2632602" y="562937"/>
            <a:ext cx="7063216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200000"/>
              </a:lnSpc>
            </a:pPr>
            <a:r>
              <a:rPr lang="fa-IR" sz="4000" b="1" dirty="0">
                <a:solidFill>
                  <a:srgbClr val="C00000"/>
                </a:solidFill>
                <a:latin typeface="IRNazanin" panose="02000506000000020002" pitchFamily="2" charset="-78"/>
                <a:cs typeface="IRNazanin" panose="02000506000000020002" pitchFamily="2" charset="-78"/>
              </a:rPr>
              <a:t>درک بهتر فصل نوین </a:t>
            </a:r>
          </a:p>
        </p:txBody>
      </p:sp>
      <p:pic>
        <p:nvPicPr>
          <p:cNvPr id="5" name="Picture 4" descr="نقوش نقوش اسلیمی - عین گراف">
            <a:extLst>
              <a:ext uri="{FF2B5EF4-FFF2-40B4-BE49-F238E27FC236}">
                <a16:creationId xmlns:a16="http://schemas.microsoft.com/office/drawing/2014/main" id="{B69C3A64-2602-04D2-930E-AED29FD7495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739" r="20518"/>
          <a:stretch/>
        </p:blipFill>
        <p:spPr bwMode="auto">
          <a:xfrm rot="16200000">
            <a:off x="3911041" y="-165255"/>
            <a:ext cx="757542" cy="147193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Picture 5" descr="نقوش نقوش اسلیمی - عین گراف">
            <a:extLst>
              <a:ext uri="{FF2B5EF4-FFF2-40B4-BE49-F238E27FC236}">
                <a16:creationId xmlns:a16="http://schemas.microsoft.com/office/drawing/2014/main" id="{F8D1825D-CA85-D353-8669-A708519C71B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739" r="20518"/>
          <a:stretch/>
        </p:blipFill>
        <p:spPr bwMode="auto">
          <a:xfrm rot="5400000">
            <a:off x="7981848" y="-180883"/>
            <a:ext cx="757542" cy="147193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F093EEA-2D58-433D-21CF-09703C54B6D2}"/>
              </a:ext>
            </a:extLst>
          </p:cNvPr>
          <p:cNvCxnSpPr>
            <a:cxnSpLocks/>
          </p:cNvCxnSpPr>
          <p:nvPr/>
        </p:nvCxnSpPr>
        <p:spPr>
          <a:xfrm flipH="1">
            <a:off x="4482876" y="976718"/>
            <a:ext cx="3614738" cy="0"/>
          </a:xfrm>
          <a:prstGeom prst="line">
            <a:avLst/>
          </a:prstGeom>
          <a:ln w="19050">
            <a:solidFill>
              <a:schemeClr val="accent6">
                <a:lumMod val="75000"/>
              </a:scheme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EFC56100-9FF8-023F-461A-0EBB5E9DD5B0}"/>
              </a:ext>
            </a:extLst>
          </p:cNvPr>
          <p:cNvCxnSpPr>
            <a:cxnSpLocks/>
          </p:cNvCxnSpPr>
          <p:nvPr/>
        </p:nvCxnSpPr>
        <p:spPr>
          <a:xfrm flipH="1">
            <a:off x="4497164" y="131759"/>
            <a:ext cx="3614738" cy="0"/>
          </a:xfrm>
          <a:prstGeom prst="line">
            <a:avLst/>
          </a:prstGeom>
          <a:ln w="19050">
            <a:solidFill>
              <a:schemeClr val="accent6">
                <a:lumMod val="75000"/>
              </a:scheme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A164504C-9F45-DF56-E8E6-A1CC3E01285F}"/>
              </a:ext>
            </a:extLst>
          </p:cNvPr>
          <p:cNvSpPr txBox="1"/>
          <p:nvPr/>
        </p:nvSpPr>
        <p:spPr>
          <a:xfrm>
            <a:off x="1059198" y="282292"/>
            <a:ext cx="1046209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a-IR" sz="2800" b="1" dirty="0">
                <a:solidFill>
                  <a:srgbClr val="12847F"/>
                </a:solidFill>
                <a:latin typeface="IRNazanin" panose="02000506000000020002" pitchFamily="2" charset="-78"/>
                <a:cs typeface="IRNazanin" panose="02000506000000020002" pitchFamily="2" charset="-78"/>
              </a:rPr>
              <a:t>دال مرکزی گفتمان</a:t>
            </a:r>
            <a:endParaRPr lang="en-US" sz="2800" b="1" dirty="0">
              <a:solidFill>
                <a:srgbClr val="12847F"/>
              </a:solidFill>
              <a:latin typeface="IRNazanin" panose="02000506000000020002" pitchFamily="2" charset="-78"/>
              <a:cs typeface="IRNazanin" panose="02000506000000020002" pitchFamily="2" charset="-78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F72354D-4392-F750-463F-CE9C2C7C643B}"/>
              </a:ext>
            </a:extLst>
          </p:cNvPr>
          <p:cNvSpPr txBox="1"/>
          <p:nvPr/>
        </p:nvSpPr>
        <p:spPr>
          <a:xfrm>
            <a:off x="1352895" y="1652520"/>
            <a:ext cx="962263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SA" sz="3600" b="1" dirty="0">
                <a:solidFill>
                  <a:srgbClr val="EA6C6C"/>
                </a:solidFill>
                <a:latin typeface="IRNazanin" panose="02000506000000020002" pitchFamily="2" charset="-78"/>
                <a:cs typeface="IRNazanin" panose="02000506000000020002" pitchFamily="2" charset="-78"/>
              </a:rPr>
              <a:t>مطلب دوم: نقش بی بدیل زنان در شکل دهی فصل نوین</a:t>
            </a:r>
            <a:endParaRPr lang="fa-IR" sz="900" dirty="0">
              <a:latin typeface="IRNazanin" panose="02000506000000020002" pitchFamily="2" charset="-78"/>
              <a:cs typeface="IRNazanin" panose="02000506000000020002" pitchFamily="2" charset="-78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6D93E4FB-C065-ACBB-9A3D-5EF7C5C82A68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02AEAA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100000">
            <a:off x="10407047" y="1183546"/>
            <a:ext cx="4787899" cy="4787899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chemeClr val="accent3">
                <a:lumMod val="60000"/>
                <a:lumOff val="40000"/>
              </a:schemeClr>
            </a:outerShdw>
          </a:effectLst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01B4873B-72C3-6E26-293E-A589A96D243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04013" y="2451153"/>
            <a:ext cx="8353783" cy="42750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7092BB5-DD02-311C-8CF1-BAB21562F4F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00301" y="2622360"/>
            <a:ext cx="7701973" cy="38355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1483F136-F9A8-247C-2C66-4A6C24CC74E4}"/>
              </a:ext>
            </a:extLst>
          </p:cNvPr>
          <p:cNvSpPr txBox="1"/>
          <p:nvPr/>
        </p:nvSpPr>
        <p:spPr>
          <a:xfrm>
            <a:off x="1212414" y="6202674"/>
            <a:ext cx="1013698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SA" sz="2400" dirty="0">
                <a:solidFill>
                  <a:srgbClr val="FFFF00"/>
                </a:solidFill>
                <a:effectLst/>
                <a:latin typeface="IRNazanin" panose="02000506000000020002" pitchFamily="2" charset="-78"/>
                <a:ea typeface="Calibri" panose="020F0502020204030204" pitchFamily="34" charset="0"/>
                <a:cs typeface="IRNazanin" panose="02000506000000020002" pitchFamily="2" charset="-78"/>
              </a:rPr>
              <a:t>زن به‌عنوان کانون حب و بغض</a:t>
            </a:r>
            <a:endParaRPr lang="en-US" sz="2400" dirty="0">
              <a:solidFill>
                <a:srgbClr val="FFFF00"/>
              </a:solidFill>
              <a:latin typeface="IRNazanin" panose="02000506000000020002" pitchFamily="2" charset="-78"/>
              <a:cs typeface="IRNazanin" panose="02000506000000020002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2813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4771"/>
    </mc:Choice>
    <mc:Fallback xmlns="">
      <p:transition spd="slow" advTm="84771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57E019-CCFF-C152-EB6C-FB4C7A72BD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428C47AE-6670-1204-C448-C27837A02D47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02AEAA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100000">
            <a:off x="-2980506" y="1273898"/>
            <a:ext cx="4787899" cy="4787899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chemeClr val="accent3">
                <a:lumMod val="60000"/>
                <a:lumOff val="40000"/>
              </a:schemeClr>
            </a:outerShdw>
          </a:effectLst>
        </p:spPr>
      </p:pic>
      <p:sp>
        <p:nvSpPr>
          <p:cNvPr id="10" name="AutoShape 9" descr="تحقیق در مورد موش جنگلی + مقایسه آن با نژاد های مختلف موش - Happypet">
            <a:extLst>
              <a:ext uri="{FF2B5EF4-FFF2-40B4-BE49-F238E27FC236}">
                <a16:creationId xmlns:a16="http://schemas.microsoft.com/office/drawing/2014/main" id="{9BF3FEB0-1BDF-A497-91E1-9611113D17A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1971338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a-IR">
              <a:latin typeface="IRNazanin" panose="02000506000000020002" pitchFamily="2" charset="-78"/>
              <a:cs typeface="IRNazanin" panose="02000506000000020002" pitchFamily="2" charset="-78"/>
            </a:endParaRPr>
          </a:p>
        </p:txBody>
      </p:sp>
      <p:sp>
        <p:nvSpPr>
          <p:cNvPr id="11" name="AutoShape 11" descr="تحقیق در مورد موش جنگلی + مقایسه آن با نژاد های مختلف موش - Happypet">
            <a:extLst>
              <a:ext uri="{FF2B5EF4-FFF2-40B4-BE49-F238E27FC236}">
                <a16:creationId xmlns:a16="http://schemas.microsoft.com/office/drawing/2014/main" id="{EC820C1E-410D-6006-0F48-C0B12E4F58E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2123738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a-IR">
              <a:latin typeface="IRNazanin" panose="02000506000000020002" pitchFamily="2" charset="-78"/>
              <a:cs typeface="IRNazanin" panose="02000506000000020002" pitchFamily="2" charset="-78"/>
            </a:endParaRPr>
          </a:p>
        </p:txBody>
      </p:sp>
      <p:sp>
        <p:nvSpPr>
          <p:cNvPr id="12" name="AutoShape 13" descr="تحقیق در مورد موش جنگلی + مقایسه آن با نژاد های مختلف موش - Happypet">
            <a:extLst>
              <a:ext uri="{FF2B5EF4-FFF2-40B4-BE49-F238E27FC236}">
                <a16:creationId xmlns:a16="http://schemas.microsoft.com/office/drawing/2014/main" id="{2A614525-9BE4-221A-1414-BB1D2D3123B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2276138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a-IR">
              <a:latin typeface="IRNazanin" panose="02000506000000020002" pitchFamily="2" charset="-78"/>
              <a:cs typeface="IRNazanin" panose="02000506000000020002" pitchFamily="2" charset="-7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3EBF116-3F29-9821-DD60-7A1F040F5EC4}"/>
              </a:ext>
            </a:extLst>
          </p:cNvPr>
          <p:cNvSpPr/>
          <p:nvPr/>
        </p:nvSpPr>
        <p:spPr>
          <a:xfrm>
            <a:off x="1348103" y="854749"/>
            <a:ext cx="9495793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200000"/>
              </a:lnSpc>
            </a:pPr>
            <a:r>
              <a:rPr lang="fa-IR" sz="4000" dirty="0">
                <a:solidFill>
                  <a:srgbClr val="C00000"/>
                </a:solidFill>
                <a:latin typeface="IRNazanin" panose="02000506000000020002" pitchFamily="2" charset="-78"/>
                <a:cs typeface="IRNazanin" panose="02000506000000020002" pitchFamily="2" charset="-78"/>
              </a:rPr>
              <a:t>مختصات این فصل نوین که با بعثت مردم آغاز شده چیست؟</a:t>
            </a:r>
          </a:p>
        </p:txBody>
      </p:sp>
      <p:pic>
        <p:nvPicPr>
          <p:cNvPr id="5" name="Picture 4" descr="نقوش نقوش اسلیمی - عین گراف">
            <a:extLst>
              <a:ext uri="{FF2B5EF4-FFF2-40B4-BE49-F238E27FC236}">
                <a16:creationId xmlns:a16="http://schemas.microsoft.com/office/drawing/2014/main" id="{35506BA4-56E5-405F-32C6-2733E65688D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739" r="20518"/>
          <a:stretch/>
        </p:blipFill>
        <p:spPr bwMode="auto">
          <a:xfrm rot="16200000">
            <a:off x="3911041" y="-165255"/>
            <a:ext cx="757542" cy="147193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Picture 5" descr="نقوش نقوش اسلیمی - عین گراف">
            <a:extLst>
              <a:ext uri="{FF2B5EF4-FFF2-40B4-BE49-F238E27FC236}">
                <a16:creationId xmlns:a16="http://schemas.microsoft.com/office/drawing/2014/main" id="{BD1653E4-96C5-9F1E-54F5-4662396C3C5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739" r="20518"/>
          <a:stretch/>
        </p:blipFill>
        <p:spPr bwMode="auto">
          <a:xfrm rot="5400000">
            <a:off x="7981848" y="-180883"/>
            <a:ext cx="757542" cy="147193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BC27BF4-82D6-498F-25CF-61342C6B190E}"/>
              </a:ext>
            </a:extLst>
          </p:cNvPr>
          <p:cNvCxnSpPr>
            <a:cxnSpLocks/>
          </p:cNvCxnSpPr>
          <p:nvPr/>
        </p:nvCxnSpPr>
        <p:spPr>
          <a:xfrm flipH="1">
            <a:off x="4482876" y="976718"/>
            <a:ext cx="3614738" cy="0"/>
          </a:xfrm>
          <a:prstGeom prst="line">
            <a:avLst/>
          </a:prstGeom>
          <a:ln w="19050">
            <a:solidFill>
              <a:schemeClr val="accent6">
                <a:lumMod val="75000"/>
              </a:scheme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5DD28A9D-BD4C-8BED-71AA-61BF076293E9}"/>
              </a:ext>
            </a:extLst>
          </p:cNvPr>
          <p:cNvCxnSpPr>
            <a:cxnSpLocks/>
          </p:cNvCxnSpPr>
          <p:nvPr/>
        </p:nvCxnSpPr>
        <p:spPr>
          <a:xfrm flipH="1">
            <a:off x="4497164" y="131759"/>
            <a:ext cx="3614738" cy="0"/>
          </a:xfrm>
          <a:prstGeom prst="line">
            <a:avLst/>
          </a:prstGeom>
          <a:ln w="19050">
            <a:solidFill>
              <a:schemeClr val="accent6">
                <a:lumMod val="75000"/>
              </a:scheme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4EEEA983-A991-5B59-243F-6FAA81446256}"/>
              </a:ext>
            </a:extLst>
          </p:cNvPr>
          <p:cNvSpPr txBox="1"/>
          <p:nvPr/>
        </p:nvSpPr>
        <p:spPr>
          <a:xfrm>
            <a:off x="1059198" y="282292"/>
            <a:ext cx="1046209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a-IR" sz="2800" b="1" dirty="0">
                <a:solidFill>
                  <a:srgbClr val="12847F"/>
                </a:solidFill>
                <a:latin typeface="IRNazanin" panose="02000506000000020002" pitchFamily="2" charset="-78"/>
                <a:cs typeface="IRNazanin" panose="02000506000000020002" pitchFamily="2" charset="-78"/>
              </a:rPr>
              <a:t>دال مرکزی گفتمان</a:t>
            </a:r>
            <a:endParaRPr lang="en-US" sz="2800" b="1" dirty="0">
              <a:solidFill>
                <a:srgbClr val="12847F"/>
              </a:solidFill>
              <a:latin typeface="IRNazanin" panose="02000506000000020002" pitchFamily="2" charset="-78"/>
              <a:cs typeface="IRNazanin" panose="02000506000000020002" pitchFamily="2" charset="-78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AE8F5D3-5CCC-DF9F-24BB-44972D1EC3B5}"/>
              </a:ext>
            </a:extLst>
          </p:cNvPr>
          <p:cNvSpPr txBox="1"/>
          <p:nvPr/>
        </p:nvSpPr>
        <p:spPr>
          <a:xfrm>
            <a:off x="1358606" y="2011431"/>
            <a:ext cx="962263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ar-SA" sz="3600" b="1" dirty="0">
                <a:solidFill>
                  <a:srgbClr val="EA6C6C"/>
                </a:solidFill>
                <a:latin typeface="IRNazanin" panose="02000506000000020002" pitchFamily="2" charset="-78"/>
                <a:cs typeface="IRNazanin" panose="02000506000000020002" pitchFamily="2" charset="-78"/>
              </a:rPr>
              <a:t>خطر صورت بندی ناقص و نفی سازش</a:t>
            </a:r>
            <a:endParaRPr lang="fa-IR" sz="900" dirty="0">
              <a:latin typeface="IRNazanin" panose="02000506000000020002" pitchFamily="2" charset="-78"/>
              <a:cs typeface="IRNazanin" panose="02000506000000020002" pitchFamily="2" charset="-78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CEDC0C4C-1D9A-1705-EAF5-BC683C7CC35B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02AEAA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100000">
            <a:off x="10407047" y="1183546"/>
            <a:ext cx="4787899" cy="4787899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chemeClr val="accent3">
                <a:lumMod val="60000"/>
                <a:lumOff val="40000"/>
              </a:schemeClr>
            </a:outerShdw>
          </a:effectLst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451A3336-0CD6-3660-F299-7B8AAB8C535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00448" y="2842811"/>
            <a:ext cx="5138947" cy="31604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63B041E8-B718-139A-7342-6A8D7998558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78602" y="2976193"/>
            <a:ext cx="4902225" cy="28936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93020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6960"/>
    </mc:Choice>
    <mc:Fallback xmlns="">
      <p:transition spd="slow" advTm="12696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9D2A1A-7C3C-112F-32BB-28E86C8A1B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617255F2-D0D6-4062-86A5-8951C6F99F6A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02AEAA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100000">
            <a:off x="-2980506" y="1273898"/>
            <a:ext cx="4787899" cy="4787899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chemeClr val="accent3">
                <a:lumMod val="60000"/>
                <a:lumOff val="40000"/>
              </a:schemeClr>
            </a:outerShdw>
          </a:effectLst>
        </p:spPr>
      </p:pic>
      <p:sp>
        <p:nvSpPr>
          <p:cNvPr id="10" name="AutoShape 9" descr="تحقیق در مورد موش جنگلی + مقایسه آن با نژاد های مختلف موش - Happypet">
            <a:extLst>
              <a:ext uri="{FF2B5EF4-FFF2-40B4-BE49-F238E27FC236}">
                <a16:creationId xmlns:a16="http://schemas.microsoft.com/office/drawing/2014/main" id="{5E78248B-9997-3190-128B-8B9DCCB4DFF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1971338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a-IR">
              <a:latin typeface="IRNazanin" panose="02000506000000020002" pitchFamily="2" charset="-78"/>
              <a:cs typeface="IRNazanin" panose="02000506000000020002" pitchFamily="2" charset="-78"/>
            </a:endParaRPr>
          </a:p>
        </p:txBody>
      </p:sp>
      <p:sp>
        <p:nvSpPr>
          <p:cNvPr id="11" name="AutoShape 11" descr="تحقیق در مورد موش جنگلی + مقایسه آن با نژاد های مختلف موش - Happypet">
            <a:extLst>
              <a:ext uri="{FF2B5EF4-FFF2-40B4-BE49-F238E27FC236}">
                <a16:creationId xmlns:a16="http://schemas.microsoft.com/office/drawing/2014/main" id="{47AAB607-D06B-0D11-92AD-294C9852B87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2123738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a-IR">
              <a:latin typeface="IRNazanin" panose="02000506000000020002" pitchFamily="2" charset="-78"/>
              <a:cs typeface="IRNazanin" panose="02000506000000020002" pitchFamily="2" charset="-78"/>
            </a:endParaRPr>
          </a:p>
        </p:txBody>
      </p:sp>
      <p:sp>
        <p:nvSpPr>
          <p:cNvPr id="12" name="AutoShape 13" descr="تحقیق در مورد موش جنگلی + مقایسه آن با نژاد های مختلف موش - Happypet">
            <a:extLst>
              <a:ext uri="{FF2B5EF4-FFF2-40B4-BE49-F238E27FC236}">
                <a16:creationId xmlns:a16="http://schemas.microsoft.com/office/drawing/2014/main" id="{EA04B5F3-0410-18B5-8C3E-445BBFCE1C1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2276138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a-IR">
              <a:latin typeface="IRNazanin" panose="02000506000000020002" pitchFamily="2" charset="-78"/>
              <a:cs typeface="IRNazanin" panose="02000506000000020002" pitchFamily="2" charset="-7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5DE939A-975F-5AFB-0981-92CA062C0000}"/>
              </a:ext>
            </a:extLst>
          </p:cNvPr>
          <p:cNvSpPr/>
          <p:nvPr/>
        </p:nvSpPr>
        <p:spPr>
          <a:xfrm>
            <a:off x="1348103" y="854749"/>
            <a:ext cx="9495793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200000"/>
              </a:lnSpc>
            </a:pPr>
            <a:r>
              <a:rPr lang="fa-IR" sz="4000" dirty="0">
                <a:solidFill>
                  <a:srgbClr val="C00000"/>
                </a:solidFill>
                <a:latin typeface="IRNazanin" panose="02000506000000020002" pitchFamily="2" charset="-78"/>
                <a:cs typeface="IRNazanin" panose="02000506000000020002" pitchFamily="2" charset="-78"/>
              </a:rPr>
              <a:t>مختصات صحیح و نقطه تعادل فصل نوین </a:t>
            </a:r>
          </a:p>
        </p:txBody>
      </p:sp>
      <p:pic>
        <p:nvPicPr>
          <p:cNvPr id="5" name="Picture 4" descr="نقوش نقوش اسلیمی - عین گراف">
            <a:extLst>
              <a:ext uri="{FF2B5EF4-FFF2-40B4-BE49-F238E27FC236}">
                <a16:creationId xmlns:a16="http://schemas.microsoft.com/office/drawing/2014/main" id="{3CE78676-A014-3019-65FA-A7E516AC672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739" r="20518"/>
          <a:stretch/>
        </p:blipFill>
        <p:spPr bwMode="auto">
          <a:xfrm rot="16200000">
            <a:off x="3911041" y="-165255"/>
            <a:ext cx="757542" cy="147193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Picture 5" descr="نقوش نقوش اسلیمی - عین گراف">
            <a:extLst>
              <a:ext uri="{FF2B5EF4-FFF2-40B4-BE49-F238E27FC236}">
                <a16:creationId xmlns:a16="http://schemas.microsoft.com/office/drawing/2014/main" id="{F3653CDA-1104-BAB2-48AB-FB35344E4A0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739" r="20518"/>
          <a:stretch/>
        </p:blipFill>
        <p:spPr bwMode="auto">
          <a:xfrm rot="5400000">
            <a:off x="7981848" y="-180883"/>
            <a:ext cx="757542" cy="147193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099976E-9DAD-3A0A-4DBB-31E3D7C93D4F}"/>
              </a:ext>
            </a:extLst>
          </p:cNvPr>
          <p:cNvCxnSpPr>
            <a:cxnSpLocks/>
          </p:cNvCxnSpPr>
          <p:nvPr/>
        </p:nvCxnSpPr>
        <p:spPr>
          <a:xfrm flipH="1">
            <a:off x="4482876" y="976718"/>
            <a:ext cx="3614738" cy="0"/>
          </a:xfrm>
          <a:prstGeom prst="line">
            <a:avLst/>
          </a:prstGeom>
          <a:ln w="19050">
            <a:solidFill>
              <a:schemeClr val="accent6">
                <a:lumMod val="75000"/>
              </a:scheme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508A656-8C2B-787A-F6BB-D493E702CF86}"/>
              </a:ext>
            </a:extLst>
          </p:cNvPr>
          <p:cNvCxnSpPr>
            <a:cxnSpLocks/>
          </p:cNvCxnSpPr>
          <p:nvPr/>
        </p:nvCxnSpPr>
        <p:spPr>
          <a:xfrm flipH="1">
            <a:off x="4497164" y="131759"/>
            <a:ext cx="3614738" cy="0"/>
          </a:xfrm>
          <a:prstGeom prst="line">
            <a:avLst/>
          </a:prstGeom>
          <a:ln w="19050">
            <a:solidFill>
              <a:schemeClr val="accent6">
                <a:lumMod val="75000"/>
              </a:scheme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90B4C8E3-BB2A-3795-EF6D-961563F7234F}"/>
              </a:ext>
            </a:extLst>
          </p:cNvPr>
          <p:cNvSpPr txBox="1"/>
          <p:nvPr/>
        </p:nvSpPr>
        <p:spPr>
          <a:xfrm>
            <a:off x="1059198" y="282292"/>
            <a:ext cx="1046209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a-IR" sz="2800" b="1" dirty="0">
                <a:solidFill>
                  <a:srgbClr val="12847F"/>
                </a:solidFill>
                <a:latin typeface="IRNazanin" panose="02000506000000020002" pitchFamily="2" charset="-78"/>
                <a:cs typeface="IRNazanin" panose="02000506000000020002" pitchFamily="2" charset="-78"/>
              </a:rPr>
              <a:t>دال مرکزی گفتمان</a:t>
            </a:r>
            <a:endParaRPr lang="en-US" sz="2800" b="1" dirty="0">
              <a:solidFill>
                <a:srgbClr val="12847F"/>
              </a:solidFill>
              <a:latin typeface="IRNazanin" panose="02000506000000020002" pitchFamily="2" charset="-78"/>
              <a:cs typeface="IRNazanin" panose="02000506000000020002" pitchFamily="2" charset="-78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FD5727AA-9A6E-BCF1-7828-3BADE97F31BE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02AEAA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100000">
            <a:off x="10407047" y="1183546"/>
            <a:ext cx="4787899" cy="4787899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chemeClr val="accent3">
                <a:lumMod val="60000"/>
                <a:lumOff val="40000"/>
              </a:schemeClr>
            </a:outerShdw>
          </a:effectLst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C59D08A7-4070-53B9-F941-82F8D61D723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57932" y="2146269"/>
            <a:ext cx="7498576" cy="40333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1AC9B82-8856-38C2-B0A3-121E2DCE89F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02519" y="2325162"/>
            <a:ext cx="7014717" cy="35846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592804F7-85E1-62B1-B043-30E494BFE1A9}"/>
              </a:ext>
            </a:extLst>
          </p:cNvPr>
          <p:cNvSpPr txBox="1"/>
          <p:nvPr/>
        </p:nvSpPr>
        <p:spPr>
          <a:xfrm>
            <a:off x="1221754" y="6211227"/>
            <a:ext cx="1013698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SA" sz="2400" dirty="0">
                <a:solidFill>
                  <a:schemeClr val="accent4">
                    <a:lumMod val="50000"/>
                  </a:schemeClr>
                </a:solidFill>
                <a:effectLst/>
                <a:latin typeface="IRNazanin" panose="02000506000000020002" pitchFamily="2" charset="-78"/>
                <a:ea typeface="Calibri" panose="020F0502020204030204" pitchFamily="34" charset="0"/>
                <a:cs typeface="IRNazanin" panose="02000506000000020002" pitchFamily="2" charset="-78"/>
              </a:rPr>
              <a:t>جاء الحق و زهق الباطل </a:t>
            </a:r>
            <a:endParaRPr lang="en-US" sz="2400" dirty="0">
              <a:solidFill>
                <a:schemeClr val="accent4">
                  <a:lumMod val="50000"/>
                </a:schemeClr>
              </a:solidFill>
              <a:latin typeface="IRNazanin" panose="02000506000000020002" pitchFamily="2" charset="-78"/>
              <a:cs typeface="IRNazanin" panose="02000506000000020002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57401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7146"/>
    </mc:Choice>
    <mc:Fallback xmlns="">
      <p:transition spd="slow" advTm="147146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E10E66-1081-9721-BE4D-B1248F17C2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9AF55668-6C08-A6CC-1389-1CD741F36A81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02AEAA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100000">
            <a:off x="-2980506" y="1273898"/>
            <a:ext cx="4787899" cy="4787899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chemeClr val="accent3">
                <a:lumMod val="60000"/>
                <a:lumOff val="40000"/>
              </a:schemeClr>
            </a:outerShdw>
          </a:effectLst>
        </p:spPr>
      </p:pic>
      <p:sp>
        <p:nvSpPr>
          <p:cNvPr id="10" name="AutoShape 9" descr="تحقیق در مورد موش جنگلی + مقایسه آن با نژاد های مختلف موش - Happypet">
            <a:extLst>
              <a:ext uri="{FF2B5EF4-FFF2-40B4-BE49-F238E27FC236}">
                <a16:creationId xmlns:a16="http://schemas.microsoft.com/office/drawing/2014/main" id="{ABCB3215-CF77-0DE6-638F-E65ED7E3647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1971338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a-IR">
              <a:latin typeface="IRNazanin" panose="02000506000000020002" pitchFamily="2" charset="-78"/>
              <a:cs typeface="IRNazanin" panose="02000506000000020002" pitchFamily="2" charset="-78"/>
            </a:endParaRPr>
          </a:p>
        </p:txBody>
      </p:sp>
      <p:sp>
        <p:nvSpPr>
          <p:cNvPr id="11" name="AutoShape 11" descr="تحقیق در مورد موش جنگلی + مقایسه آن با نژاد های مختلف موش - Happypet">
            <a:extLst>
              <a:ext uri="{FF2B5EF4-FFF2-40B4-BE49-F238E27FC236}">
                <a16:creationId xmlns:a16="http://schemas.microsoft.com/office/drawing/2014/main" id="{6DFD30EC-F8AA-C4EE-5198-DA30640CDCF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2123738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a-IR">
              <a:latin typeface="IRNazanin" panose="02000506000000020002" pitchFamily="2" charset="-78"/>
              <a:cs typeface="IRNazanin" panose="02000506000000020002" pitchFamily="2" charset="-78"/>
            </a:endParaRPr>
          </a:p>
        </p:txBody>
      </p:sp>
      <p:sp>
        <p:nvSpPr>
          <p:cNvPr id="12" name="AutoShape 13" descr="تحقیق در مورد موش جنگلی + مقایسه آن با نژاد های مختلف موش - Happypet">
            <a:extLst>
              <a:ext uri="{FF2B5EF4-FFF2-40B4-BE49-F238E27FC236}">
                <a16:creationId xmlns:a16="http://schemas.microsoft.com/office/drawing/2014/main" id="{3491E5DD-D453-25F1-6FAD-57626216786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2276138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a-IR">
              <a:latin typeface="IRNazanin" panose="02000506000000020002" pitchFamily="2" charset="-78"/>
              <a:cs typeface="IRNazanin" panose="02000506000000020002" pitchFamily="2" charset="-7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7DC426A-7950-6C55-A664-38165366672B}"/>
              </a:ext>
            </a:extLst>
          </p:cNvPr>
          <p:cNvSpPr/>
          <p:nvPr/>
        </p:nvSpPr>
        <p:spPr>
          <a:xfrm>
            <a:off x="1348103" y="783309"/>
            <a:ext cx="9495793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200000"/>
              </a:lnSpc>
            </a:pPr>
            <a:r>
              <a:rPr lang="fa-IR" sz="4000" dirty="0">
                <a:solidFill>
                  <a:srgbClr val="C00000"/>
                </a:solidFill>
                <a:latin typeface="IRNazanin" panose="02000506000000020002" pitchFamily="2" charset="-78"/>
                <a:cs typeface="IRNazanin" panose="02000506000000020002" pitchFamily="2" charset="-78"/>
              </a:rPr>
              <a:t>نگاهی عاشورایی به صورت بندی فصل نوین</a:t>
            </a:r>
          </a:p>
        </p:txBody>
      </p:sp>
      <p:pic>
        <p:nvPicPr>
          <p:cNvPr id="5" name="Picture 4" descr="نقوش نقوش اسلیمی - عین گراف">
            <a:extLst>
              <a:ext uri="{FF2B5EF4-FFF2-40B4-BE49-F238E27FC236}">
                <a16:creationId xmlns:a16="http://schemas.microsoft.com/office/drawing/2014/main" id="{E7ACDF4E-0E9A-EFAA-CED7-A28A0770CB2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739" r="20518"/>
          <a:stretch/>
        </p:blipFill>
        <p:spPr bwMode="auto">
          <a:xfrm rot="16200000">
            <a:off x="3911041" y="-165255"/>
            <a:ext cx="757542" cy="147193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Picture 5" descr="نقوش نقوش اسلیمی - عین گراف">
            <a:extLst>
              <a:ext uri="{FF2B5EF4-FFF2-40B4-BE49-F238E27FC236}">
                <a16:creationId xmlns:a16="http://schemas.microsoft.com/office/drawing/2014/main" id="{13DADB8A-D1D5-AE76-F650-B8623CA41F6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739" r="20518"/>
          <a:stretch/>
        </p:blipFill>
        <p:spPr bwMode="auto">
          <a:xfrm rot="5400000">
            <a:off x="7981848" y="-180883"/>
            <a:ext cx="757542" cy="147193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B84DDAF-CB8F-793D-D593-628056F78217}"/>
              </a:ext>
            </a:extLst>
          </p:cNvPr>
          <p:cNvCxnSpPr>
            <a:cxnSpLocks/>
          </p:cNvCxnSpPr>
          <p:nvPr/>
        </p:nvCxnSpPr>
        <p:spPr>
          <a:xfrm flipH="1">
            <a:off x="4482876" y="976718"/>
            <a:ext cx="3614738" cy="0"/>
          </a:xfrm>
          <a:prstGeom prst="line">
            <a:avLst/>
          </a:prstGeom>
          <a:ln w="19050">
            <a:solidFill>
              <a:schemeClr val="accent6">
                <a:lumMod val="75000"/>
              </a:scheme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6933A6C2-E4DA-06F4-CB08-26E88C97FFB7}"/>
              </a:ext>
            </a:extLst>
          </p:cNvPr>
          <p:cNvCxnSpPr>
            <a:cxnSpLocks/>
          </p:cNvCxnSpPr>
          <p:nvPr/>
        </p:nvCxnSpPr>
        <p:spPr>
          <a:xfrm flipH="1">
            <a:off x="4497164" y="131759"/>
            <a:ext cx="3614738" cy="0"/>
          </a:xfrm>
          <a:prstGeom prst="line">
            <a:avLst/>
          </a:prstGeom>
          <a:ln w="19050">
            <a:solidFill>
              <a:schemeClr val="accent6">
                <a:lumMod val="75000"/>
              </a:scheme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E2A5119D-7EC4-8361-F39D-354EC1835AC6}"/>
              </a:ext>
            </a:extLst>
          </p:cNvPr>
          <p:cNvSpPr txBox="1"/>
          <p:nvPr/>
        </p:nvSpPr>
        <p:spPr>
          <a:xfrm>
            <a:off x="1059198" y="282292"/>
            <a:ext cx="1046209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a-IR" sz="2800" b="1" dirty="0">
                <a:solidFill>
                  <a:srgbClr val="12847F"/>
                </a:solidFill>
                <a:latin typeface="IRNazanin" panose="02000506000000020002" pitchFamily="2" charset="-78"/>
                <a:cs typeface="IRNazanin" panose="02000506000000020002" pitchFamily="2" charset="-78"/>
              </a:rPr>
              <a:t>دال مرکزی گفتمان</a:t>
            </a:r>
            <a:endParaRPr lang="en-US" sz="2800" b="1" dirty="0">
              <a:solidFill>
                <a:srgbClr val="12847F"/>
              </a:solidFill>
              <a:latin typeface="IRNazanin" panose="02000506000000020002" pitchFamily="2" charset="-78"/>
              <a:cs typeface="IRNazanin" panose="02000506000000020002" pitchFamily="2" charset="-78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9E9633EA-22B0-E53F-22EB-2D93172BB0EE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02AEAA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100000">
            <a:off x="10407047" y="1183546"/>
            <a:ext cx="4787899" cy="4787899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chemeClr val="accent3">
                <a:lumMod val="60000"/>
                <a:lumOff val="40000"/>
              </a:schemeClr>
            </a:outerShdw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5946B27-3725-D84D-55DA-CD0BE5830DFF}"/>
              </a:ext>
            </a:extLst>
          </p:cNvPr>
          <p:cNvSpPr txBox="1"/>
          <p:nvPr/>
        </p:nvSpPr>
        <p:spPr>
          <a:xfrm>
            <a:off x="1027509" y="2035700"/>
            <a:ext cx="1013698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SA" sz="3600" b="1" dirty="0">
                <a:solidFill>
                  <a:srgbClr val="EA6C6C"/>
                </a:solidFill>
                <a:latin typeface="IRNazanin" panose="02000506000000020002" pitchFamily="2" charset="-78"/>
                <a:cs typeface="IRNazanin" panose="02000506000000020002" pitchFamily="2" charset="-78"/>
              </a:rPr>
              <a:t>خون خواهی امام شهید فصل نوین خون خواهی سید الشهداء علیه السلام</a:t>
            </a:r>
            <a:endParaRPr lang="en-US" sz="3600" b="1" dirty="0">
              <a:solidFill>
                <a:srgbClr val="EA6C6C"/>
              </a:solidFill>
              <a:latin typeface="IRNazanin" panose="02000506000000020002" pitchFamily="2" charset="-78"/>
              <a:cs typeface="IRNazanin" panose="02000506000000020002" pitchFamily="2" charset="-78"/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EB1799E2-FE20-A056-B645-BE305EA02A2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17855" y="2724097"/>
            <a:ext cx="5781885" cy="3851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5574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617"/>
    </mc:Choice>
    <mc:Fallback xmlns="">
      <p:transition spd="slow" advTm="20617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0C5811-1861-E961-8F64-6D8B37736F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1D4B67B6-85ED-F33F-8026-3189A85A9050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02AEAA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100000">
            <a:off x="-2980506" y="1273898"/>
            <a:ext cx="4787899" cy="4787899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chemeClr val="accent3">
                <a:lumMod val="60000"/>
                <a:lumOff val="40000"/>
              </a:schemeClr>
            </a:outerShdw>
          </a:effectLst>
        </p:spPr>
      </p:pic>
      <p:sp>
        <p:nvSpPr>
          <p:cNvPr id="10" name="AutoShape 9" descr="تحقیق در مورد موش جنگلی + مقایسه آن با نژاد های مختلف موش - Happypet">
            <a:extLst>
              <a:ext uri="{FF2B5EF4-FFF2-40B4-BE49-F238E27FC236}">
                <a16:creationId xmlns:a16="http://schemas.microsoft.com/office/drawing/2014/main" id="{BD521704-B5B4-F5E3-DC5A-8BD83F480C5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1971338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a-IR">
              <a:latin typeface="IRNazanin" panose="02000506000000020002" pitchFamily="2" charset="-78"/>
              <a:cs typeface="IRNazanin" panose="02000506000000020002" pitchFamily="2" charset="-78"/>
            </a:endParaRPr>
          </a:p>
        </p:txBody>
      </p:sp>
      <p:sp>
        <p:nvSpPr>
          <p:cNvPr id="11" name="AutoShape 11" descr="تحقیق در مورد موش جنگلی + مقایسه آن با نژاد های مختلف موش - Happypet">
            <a:extLst>
              <a:ext uri="{FF2B5EF4-FFF2-40B4-BE49-F238E27FC236}">
                <a16:creationId xmlns:a16="http://schemas.microsoft.com/office/drawing/2014/main" id="{DD7AAABE-FEE6-4548-2689-4D65DE007E9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2123738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a-IR">
              <a:latin typeface="IRNazanin" panose="02000506000000020002" pitchFamily="2" charset="-78"/>
              <a:cs typeface="IRNazanin" panose="02000506000000020002" pitchFamily="2" charset="-78"/>
            </a:endParaRPr>
          </a:p>
        </p:txBody>
      </p:sp>
      <p:sp>
        <p:nvSpPr>
          <p:cNvPr id="12" name="AutoShape 13" descr="تحقیق در مورد موش جنگلی + مقایسه آن با نژاد های مختلف موش - Happypet">
            <a:extLst>
              <a:ext uri="{FF2B5EF4-FFF2-40B4-BE49-F238E27FC236}">
                <a16:creationId xmlns:a16="http://schemas.microsoft.com/office/drawing/2014/main" id="{0AD09176-CB54-9DE2-F127-EBD28A4A144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2276138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a-IR">
              <a:latin typeface="IRNazanin" panose="02000506000000020002" pitchFamily="2" charset="-78"/>
              <a:cs typeface="IRNazanin" panose="02000506000000020002" pitchFamily="2" charset="-78"/>
            </a:endParaRPr>
          </a:p>
        </p:txBody>
      </p:sp>
      <p:pic>
        <p:nvPicPr>
          <p:cNvPr id="5" name="Picture 4" descr="نقوش نقوش اسلیمی - عین گراف">
            <a:extLst>
              <a:ext uri="{FF2B5EF4-FFF2-40B4-BE49-F238E27FC236}">
                <a16:creationId xmlns:a16="http://schemas.microsoft.com/office/drawing/2014/main" id="{034AF389-DD6C-E113-0C93-92F70FDB634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739" r="20518"/>
          <a:stretch/>
        </p:blipFill>
        <p:spPr bwMode="auto">
          <a:xfrm rot="16200000">
            <a:off x="3911041" y="-165255"/>
            <a:ext cx="757542" cy="147193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Picture 5" descr="نقوش نقوش اسلیمی - عین گراف">
            <a:extLst>
              <a:ext uri="{FF2B5EF4-FFF2-40B4-BE49-F238E27FC236}">
                <a16:creationId xmlns:a16="http://schemas.microsoft.com/office/drawing/2014/main" id="{FB5F0925-8F75-1B5A-834E-4BA1A7DB568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739" r="20518"/>
          <a:stretch/>
        </p:blipFill>
        <p:spPr bwMode="auto">
          <a:xfrm rot="5400000">
            <a:off x="7981848" y="-180883"/>
            <a:ext cx="757542" cy="147193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DDAF67D-2EA0-C016-8A19-14A8C35619AD}"/>
              </a:ext>
            </a:extLst>
          </p:cNvPr>
          <p:cNvCxnSpPr>
            <a:cxnSpLocks/>
          </p:cNvCxnSpPr>
          <p:nvPr/>
        </p:nvCxnSpPr>
        <p:spPr>
          <a:xfrm flipH="1">
            <a:off x="4482876" y="976718"/>
            <a:ext cx="3614738" cy="0"/>
          </a:xfrm>
          <a:prstGeom prst="line">
            <a:avLst/>
          </a:prstGeom>
          <a:ln w="19050">
            <a:solidFill>
              <a:schemeClr val="accent6">
                <a:lumMod val="75000"/>
              </a:scheme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6BF739C3-8613-35C3-6A9B-96C56A40DB70}"/>
              </a:ext>
            </a:extLst>
          </p:cNvPr>
          <p:cNvCxnSpPr>
            <a:cxnSpLocks/>
          </p:cNvCxnSpPr>
          <p:nvPr/>
        </p:nvCxnSpPr>
        <p:spPr>
          <a:xfrm flipH="1">
            <a:off x="4497164" y="131759"/>
            <a:ext cx="3614738" cy="0"/>
          </a:xfrm>
          <a:prstGeom prst="line">
            <a:avLst/>
          </a:prstGeom>
          <a:ln w="19050">
            <a:solidFill>
              <a:schemeClr val="accent6">
                <a:lumMod val="75000"/>
              </a:scheme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9DB5415B-ABF8-2AEA-C0D9-D0732581FEC7}"/>
              </a:ext>
            </a:extLst>
          </p:cNvPr>
          <p:cNvSpPr txBox="1"/>
          <p:nvPr/>
        </p:nvSpPr>
        <p:spPr>
          <a:xfrm>
            <a:off x="1059198" y="282292"/>
            <a:ext cx="1046209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a-IR" sz="2800" b="1" dirty="0">
                <a:solidFill>
                  <a:srgbClr val="12847F"/>
                </a:solidFill>
                <a:latin typeface="IRNazanin" panose="02000506000000020002" pitchFamily="2" charset="-78"/>
                <a:cs typeface="IRNazanin" panose="02000506000000020002" pitchFamily="2" charset="-78"/>
              </a:rPr>
              <a:t>شعار محرم ۱۴۰۵</a:t>
            </a:r>
            <a:endParaRPr lang="en-US" sz="2800" b="1" dirty="0">
              <a:solidFill>
                <a:srgbClr val="12847F"/>
              </a:solidFill>
              <a:latin typeface="IRNazanin" panose="02000506000000020002" pitchFamily="2" charset="-78"/>
              <a:cs typeface="IRNazanin" panose="02000506000000020002" pitchFamily="2" charset="-78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5274AD2A-4D2B-4AB9-31EA-3185E4B6DDAA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02AEAA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100000">
            <a:off x="10407047" y="1183546"/>
            <a:ext cx="4787899" cy="4787899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chemeClr val="accent3">
                <a:lumMod val="60000"/>
                <a:lumOff val="40000"/>
              </a:scheme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A6021E3-EDC6-9A03-947C-D7B3C4D4EDE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90917" y="1419018"/>
            <a:ext cx="6142566" cy="49305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1565BB87-FD31-FD2D-BB81-56C919054B5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16298" y="1708046"/>
            <a:ext cx="1577535" cy="711003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C5F9C655-4579-8EB5-72D4-4F3F4BD8CE0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89667" y="1580590"/>
            <a:ext cx="1822195" cy="838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1621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617"/>
    </mc:Choice>
    <mc:Fallback xmlns="">
      <p:transition spd="slow" advTm="20617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19375B-E2FF-B773-9750-8EF0A5B12F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2FBBED20-CF09-83A0-0F54-62E353DC697D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02AEAA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100000">
            <a:off x="-2980506" y="1273898"/>
            <a:ext cx="4787899" cy="4787899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chemeClr val="accent3">
                <a:lumMod val="60000"/>
                <a:lumOff val="40000"/>
              </a:schemeClr>
            </a:outerShdw>
          </a:effectLst>
        </p:spPr>
      </p:pic>
      <p:sp>
        <p:nvSpPr>
          <p:cNvPr id="10" name="AutoShape 9" descr="تحقیق در مورد موش جنگلی + مقایسه آن با نژاد های مختلف موش - Happypet">
            <a:extLst>
              <a:ext uri="{FF2B5EF4-FFF2-40B4-BE49-F238E27FC236}">
                <a16:creationId xmlns:a16="http://schemas.microsoft.com/office/drawing/2014/main" id="{900719D9-87D2-5180-F91E-6B561A4549B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1971338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a-IR">
              <a:latin typeface="IRNazanin" panose="02000506000000020002" pitchFamily="2" charset="-78"/>
              <a:cs typeface="IRNazanin" panose="02000506000000020002" pitchFamily="2" charset="-78"/>
            </a:endParaRPr>
          </a:p>
        </p:txBody>
      </p:sp>
      <p:sp>
        <p:nvSpPr>
          <p:cNvPr id="11" name="AutoShape 11" descr="تحقیق در مورد موش جنگلی + مقایسه آن با نژاد های مختلف موش - Happypet">
            <a:extLst>
              <a:ext uri="{FF2B5EF4-FFF2-40B4-BE49-F238E27FC236}">
                <a16:creationId xmlns:a16="http://schemas.microsoft.com/office/drawing/2014/main" id="{122DAE5B-2043-1600-FAA6-558D8E5F89B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2123738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a-IR">
              <a:latin typeface="IRNazanin" panose="02000506000000020002" pitchFamily="2" charset="-78"/>
              <a:cs typeface="IRNazanin" panose="02000506000000020002" pitchFamily="2" charset="-78"/>
            </a:endParaRPr>
          </a:p>
        </p:txBody>
      </p:sp>
      <p:sp>
        <p:nvSpPr>
          <p:cNvPr id="12" name="AutoShape 13" descr="تحقیق در مورد موش جنگلی + مقایسه آن با نژاد های مختلف موش - Happypet">
            <a:extLst>
              <a:ext uri="{FF2B5EF4-FFF2-40B4-BE49-F238E27FC236}">
                <a16:creationId xmlns:a16="http://schemas.microsoft.com/office/drawing/2014/main" id="{47B17C7C-5D57-6B99-3950-A0E11DD04FA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2276138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a-IR">
              <a:latin typeface="IRNazanin" panose="02000506000000020002" pitchFamily="2" charset="-78"/>
              <a:cs typeface="IRNazanin" panose="02000506000000020002" pitchFamily="2" charset="-78"/>
            </a:endParaRPr>
          </a:p>
        </p:txBody>
      </p:sp>
      <p:pic>
        <p:nvPicPr>
          <p:cNvPr id="5" name="Picture 4" descr="نقوش نقوش اسلیمی - عین گراف">
            <a:extLst>
              <a:ext uri="{FF2B5EF4-FFF2-40B4-BE49-F238E27FC236}">
                <a16:creationId xmlns:a16="http://schemas.microsoft.com/office/drawing/2014/main" id="{A1840117-C50A-5A0D-A927-BA8E14DD149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739" r="20518"/>
          <a:stretch/>
        </p:blipFill>
        <p:spPr bwMode="auto">
          <a:xfrm rot="16200000">
            <a:off x="3911041" y="-165255"/>
            <a:ext cx="757542" cy="147193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Picture 5" descr="نقوش نقوش اسلیمی - عین گراف">
            <a:extLst>
              <a:ext uri="{FF2B5EF4-FFF2-40B4-BE49-F238E27FC236}">
                <a16:creationId xmlns:a16="http://schemas.microsoft.com/office/drawing/2014/main" id="{C22CE430-435B-0BE4-41BB-4D7D1FEDE02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739" r="20518"/>
          <a:stretch/>
        </p:blipFill>
        <p:spPr bwMode="auto">
          <a:xfrm rot="5400000">
            <a:off x="7981848" y="-180883"/>
            <a:ext cx="757542" cy="147193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736A419-C655-A182-676D-380D47B3DA4E}"/>
              </a:ext>
            </a:extLst>
          </p:cNvPr>
          <p:cNvCxnSpPr>
            <a:cxnSpLocks/>
          </p:cNvCxnSpPr>
          <p:nvPr/>
        </p:nvCxnSpPr>
        <p:spPr>
          <a:xfrm flipH="1">
            <a:off x="4482876" y="976718"/>
            <a:ext cx="3614738" cy="0"/>
          </a:xfrm>
          <a:prstGeom prst="line">
            <a:avLst/>
          </a:prstGeom>
          <a:ln w="19050">
            <a:solidFill>
              <a:schemeClr val="accent6">
                <a:lumMod val="75000"/>
              </a:scheme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358A5A8-052C-8BE8-AF6C-B40069C2C97D}"/>
              </a:ext>
            </a:extLst>
          </p:cNvPr>
          <p:cNvCxnSpPr>
            <a:cxnSpLocks/>
          </p:cNvCxnSpPr>
          <p:nvPr/>
        </p:nvCxnSpPr>
        <p:spPr>
          <a:xfrm flipH="1">
            <a:off x="4497164" y="131759"/>
            <a:ext cx="3614738" cy="0"/>
          </a:xfrm>
          <a:prstGeom prst="line">
            <a:avLst/>
          </a:prstGeom>
          <a:ln w="19050">
            <a:solidFill>
              <a:schemeClr val="accent6">
                <a:lumMod val="75000"/>
              </a:scheme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90401A71-0A57-6806-9592-A7BEE784E813}"/>
              </a:ext>
            </a:extLst>
          </p:cNvPr>
          <p:cNvSpPr txBox="1"/>
          <p:nvPr/>
        </p:nvSpPr>
        <p:spPr>
          <a:xfrm>
            <a:off x="1059198" y="282292"/>
            <a:ext cx="1046209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a-IR" sz="2800" b="1" dirty="0">
                <a:solidFill>
                  <a:srgbClr val="12847F"/>
                </a:solidFill>
                <a:latin typeface="IRNazanin" panose="02000506000000020002" pitchFamily="2" charset="-78"/>
                <a:cs typeface="IRNazanin" panose="02000506000000020002" pitchFamily="2" charset="-78"/>
              </a:rPr>
              <a:t>۴ رکن هندسه گفتمانی</a:t>
            </a:r>
            <a:endParaRPr lang="en-US" sz="2800" b="1" dirty="0">
              <a:solidFill>
                <a:srgbClr val="12847F"/>
              </a:solidFill>
              <a:latin typeface="IRNazanin" panose="02000506000000020002" pitchFamily="2" charset="-78"/>
              <a:cs typeface="IRNazanin" panose="02000506000000020002" pitchFamily="2" charset="-78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801521FE-AF9C-F997-CC91-C7E16B542963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02AEAA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100000">
            <a:off x="10407047" y="1183546"/>
            <a:ext cx="4787899" cy="4787899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chemeClr val="accent3">
                <a:lumMod val="60000"/>
                <a:lumOff val="40000"/>
              </a:schemeClr>
            </a:outerShdw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22A8FDF-C7BC-691F-C3AA-FF1A53C93C93}"/>
              </a:ext>
            </a:extLst>
          </p:cNvPr>
          <p:cNvSpPr txBox="1"/>
          <p:nvPr/>
        </p:nvSpPr>
        <p:spPr>
          <a:xfrm>
            <a:off x="0" y="1452847"/>
            <a:ext cx="10136980" cy="48628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fa-IR" sz="3600" b="1" dirty="0">
                <a:latin typeface="IRNazanin" panose="02000506000000020002" pitchFamily="2" charset="-78"/>
                <a:cs typeface="IRNazanin" panose="02000506000000020002" pitchFamily="2" charset="-78"/>
              </a:rPr>
              <a:t>۱. ضرورت قیام برای تبیین</a:t>
            </a:r>
          </a:p>
          <a:p>
            <a:pPr algn="r" rtl="1"/>
            <a:r>
              <a:rPr lang="fa-IR" sz="2800" dirty="0">
                <a:latin typeface="IRNazanin" panose="02000506000000020002" pitchFamily="2" charset="-78"/>
                <a:cs typeface="IRNazanin" panose="02000506000000020002" pitchFamily="2" charset="-78"/>
              </a:rPr>
              <a:t>جهاد تبیین؛ تکلیف قطعی آحاد جامعه در جنگ تبلیغاتی</a:t>
            </a:r>
          </a:p>
          <a:p>
            <a:pPr algn="r" rtl="1">
              <a:lnSpc>
                <a:spcPct val="150000"/>
              </a:lnSpc>
            </a:pPr>
            <a:r>
              <a:rPr lang="fa-IR" sz="3600" b="1" dirty="0">
                <a:latin typeface="IRNazanin" panose="02000506000000020002" pitchFamily="2" charset="-78"/>
                <a:cs typeface="IRNazanin" panose="02000506000000020002" pitchFamily="2" charset="-78"/>
              </a:rPr>
              <a:t>۲. انگاره اول: حماسه روایت فتح</a:t>
            </a:r>
          </a:p>
          <a:p>
            <a:pPr algn="r" rtl="1"/>
            <a:r>
              <a:rPr lang="fa-IR" sz="2800" dirty="0">
                <a:latin typeface="IRNazanin" panose="02000506000000020002" pitchFamily="2" charset="-78"/>
                <a:cs typeface="IRNazanin" panose="02000506000000020002" pitchFamily="2" charset="-78"/>
              </a:rPr>
              <a:t>ارائه روایت فاتحانه و الهی از پیروزی‌های جبهه حق و شکست‌های استکبار</a:t>
            </a:r>
          </a:p>
          <a:p>
            <a:pPr algn="r" rtl="1">
              <a:lnSpc>
                <a:spcPct val="150000"/>
              </a:lnSpc>
            </a:pPr>
            <a:r>
              <a:rPr lang="fa-IR" sz="3600" b="1" dirty="0">
                <a:latin typeface="IRNazanin" panose="02000506000000020002" pitchFamily="2" charset="-78"/>
                <a:cs typeface="IRNazanin" panose="02000506000000020002" pitchFamily="2" charset="-78"/>
              </a:rPr>
              <a:t>۳. انگاره دوم: جنگ، سکوی پرواز به سوی فصل نوین</a:t>
            </a:r>
          </a:p>
          <a:p>
            <a:pPr algn="r" rtl="1"/>
            <a:r>
              <a:rPr lang="fa-IR" sz="2800" dirty="0">
                <a:latin typeface="IRNazanin" panose="02000506000000020002" pitchFamily="2" charset="-78"/>
                <a:cs typeface="IRNazanin" panose="02000506000000020002" pitchFamily="2" charset="-78"/>
              </a:rPr>
              <a:t>فصل نوین ایران قوی و اخراجی تدریجی ولی قطعی آمریکا</a:t>
            </a:r>
          </a:p>
          <a:p>
            <a:pPr algn="r" rtl="1">
              <a:lnSpc>
                <a:spcPct val="150000"/>
              </a:lnSpc>
            </a:pPr>
            <a:r>
              <a:rPr lang="fa-IR" sz="3600" b="1" dirty="0">
                <a:latin typeface="IRNazanin" panose="02000506000000020002" pitchFamily="2" charset="-78"/>
                <a:cs typeface="IRNazanin" panose="02000506000000020002" pitchFamily="2" charset="-78"/>
              </a:rPr>
              <a:t>۴. میدان‌داری بانوان</a:t>
            </a:r>
          </a:p>
          <a:p>
            <a:pPr algn="r" rtl="1"/>
            <a:r>
              <a:rPr lang="fa-IR" sz="2800" dirty="0">
                <a:latin typeface="IRNazanin" panose="02000506000000020002" pitchFamily="2" charset="-78"/>
                <a:cs typeface="IRNazanin" panose="02000506000000020002" pitchFamily="2" charset="-78"/>
              </a:rPr>
              <a:t>پیشرانی زنان در خط مقدم نبرد ترکیبی به خصوص جنگ شناختی</a:t>
            </a:r>
            <a:endParaRPr lang="en-US" sz="2800" dirty="0">
              <a:latin typeface="IRNazanin" panose="02000506000000020002" pitchFamily="2" charset="-78"/>
              <a:cs typeface="IRNazanin" panose="02000506000000020002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135038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617"/>
    </mc:Choice>
    <mc:Fallback xmlns="">
      <p:transition spd="slow" advTm="20617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1338D2F-8DE7-2908-98E7-57EE578E19C4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02AEAA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5763" y="392548"/>
            <a:ext cx="5652959" cy="76442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CE7D6DC-CB63-CA57-12D8-324F732FAAB1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02AEAA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3408065" y="5701029"/>
            <a:ext cx="5652959" cy="76442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9A944BF4-3764-C702-E389-7783E066CDB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34"/>
          <a:stretch>
            <a:fillRect/>
          </a:stretch>
        </p:blipFill>
        <p:spPr>
          <a:xfrm>
            <a:off x="272142" y="1273628"/>
            <a:ext cx="3240799" cy="2276656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AA657BF0-862A-3A34-FB31-3E02E1590D2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08" r="7877"/>
          <a:stretch>
            <a:fillRect/>
          </a:stretch>
        </p:blipFill>
        <p:spPr>
          <a:xfrm>
            <a:off x="6934199" y="1240970"/>
            <a:ext cx="4887688" cy="4343401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595A7308-9907-2B2A-16AB-A70C6892AD4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334"/>
          <a:stretch>
            <a:fillRect/>
          </a:stretch>
        </p:blipFill>
        <p:spPr>
          <a:xfrm>
            <a:off x="272142" y="3307715"/>
            <a:ext cx="3240799" cy="2276656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27CECB25-C78F-F1E7-AF34-AD30E2C682C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34"/>
          <a:stretch>
            <a:fillRect/>
          </a:stretch>
        </p:blipFill>
        <p:spPr>
          <a:xfrm>
            <a:off x="3603170" y="3307715"/>
            <a:ext cx="3240799" cy="2276656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5BD8A337-1E4F-22FF-EC7E-14D8E4355BF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334"/>
          <a:stretch>
            <a:fillRect/>
          </a:stretch>
        </p:blipFill>
        <p:spPr>
          <a:xfrm>
            <a:off x="3603170" y="1240970"/>
            <a:ext cx="3240799" cy="2276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5919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615"/>
    </mc:Choice>
    <mc:Fallback xmlns="">
      <p:transition spd="slow" advTm="18615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6AE2BEB-69B2-90F1-5186-0C45CAB0AC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3318" y="565326"/>
            <a:ext cx="3720242" cy="572734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584AEAD-D308-2C10-B84E-99834FEE74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871921" y="1101138"/>
            <a:ext cx="3982006" cy="426779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64E6F8E-7E27-22AD-05BC-A23887C90ADF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rgbClr val="02AEAA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100000">
            <a:off x="-2980506" y="1273898"/>
            <a:ext cx="4787899" cy="4787899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chemeClr val="accent3">
                <a:lumMod val="60000"/>
                <a:lumOff val="40000"/>
              </a:schemeClr>
            </a:outerShd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4AFEE92-7598-0BDE-D049-45AF87B1D064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rgbClr val="02AEAA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100000">
            <a:off x="10407047" y="1183546"/>
            <a:ext cx="4787899" cy="4787899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chemeClr val="accent3">
                <a:lumMod val="60000"/>
                <a:lumOff val="40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15350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3052"/>
    </mc:Choice>
    <mc:Fallback xmlns="">
      <p:transition spd="slow" advTm="53052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A4872E-323E-6D7F-7D37-C8236224EC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8B4FA79C-9A4C-57D1-50F8-CE4B5A1C92A7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02AEAA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100000">
            <a:off x="-2980506" y="1273898"/>
            <a:ext cx="4787899" cy="4787899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chemeClr val="accent3">
                <a:lumMod val="60000"/>
                <a:lumOff val="40000"/>
              </a:schemeClr>
            </a:outerShd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E9B0C84-0103-D144-3AB5-F50266495554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02AEAA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100000">
            <a:off x="10407047" y="1183546"/>
            <a:ext cx="4787899" cy="4787899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chemeClr val="accent3">
                <a:lumMod val="60000"/>
                <a:lumOff val="40000"/>
              </a:schemeClr>
            </a:outerShdw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8871633-449B-10DB-ADB5-F53400F7EDD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3470" y="0"/>
            <a:ext cx="3757059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851482B-4091-FC92-C93E-E0287B148B3A}"/>
              </a:ext>
            </a:extLst>
          </p:cNvPr>
          <p:cNvSpPr txBox="1"/>
          <p:nvPr/>
        </p:nvSpPr>
        <p:spPr>
          <a:xfrm>
            <a:off x="3030099" y="1070862"/>
            <a:ext cx="347337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/>
            <a:r>
              <a:rPr lang="fa-IR" b="1" dirty="0">
                <a:solidFill>
                  <a:srgbClr val="C00000"/>
                </a:solidFill>
                <a:latin typeface="IRNazanin" panose="02000506000000020002" pitchFamily="2" charset="-78"/>
                <a:cs typeface="IRNazanin" panose="02000506000000020002" pitchFamily="2" charset="-78"/>
              </a:rPr>
              <a:t>دسترسی به محتواهای بیشتر: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C9FD414-F069-3404-672C-8F9821ECCE9B}"/>
              </a:ext>
            </a:extLst>
          </p:cNvPr>
          <p:cNvSpPr txBox="1"/>
          <p:nvPr/>
        </p:nvSpPr>
        <p:spPr>
          <a:xfrm>
            <a:off x="2341184" y="1833055"/>
            <a:ext cx="347337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/>
            <a:r>
              <a:rPr lang="fa-IR" sz="2000" b="1" dirty="0">
                <a:latin typeface="IRNazanin" panose="02000506000000020002" pitchFamily="2" charset="-78"/>
                <a:cs typeface="IRNazanin" panose="02000506000000020002" pitchFamily="2" charset="-78"/>
              </a:rPr>
              <a:t>پادکست صوتی از استاد قاسمیان</a:t>
            </a:r>
            <a:endParaRPr lang="en-US" sz="2000" b="1" dirty="0">
              <a:latin typeface="IRNazanin" panose="02000506000000020002" pitchFamily="2" charset="-78"/>
              <a:cs typeface="IRNazanin" panose="02000506000000020002" pitchFamily="2" charset="-78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15112AA-99D5-4E6A-CF7F-E06158E21C84}"/>
              </a:ext>
            </a:extLst>
          </p:cNvPr>
          <p:cNvSpPr txBox="1"/>
          <p:nvPr/>
        </p:nvSpPr>
        <p:spPr>
          <a:xfrm>
            <a:off x="2341184" y="2649555"/>
            <a:ext cx="347337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/>
            <a:r>
              <a:rPr lang="fa-IR" sz="2000" b="1" dirty="0">
                <a:latin typeface="IRNazanin" panose="02000506000000020002" pitchFamily="2" charset="-78"/>
                <a:cs typeface="IRNazanin" panose="02000506000000020002" pitchFamily="2" charset="-78"/>
              </a:rPr>
              <a:t>متن منبر مکتوب تفصیلی</a:t>
            </a:r>
            <a:endParaRPr lang="en-US" sz="2000" b="1" dirty="0">
              <a:latin typeface="IRNazanin" panose="02000506000000020002" pitchFamily="2" charset="-78"/>
              <a:cs typeface="IRNazanin" panose="02000506000000020002" pitchFamily="2" charset="-78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9DF93F5-78CF-0804-13B2-8A52CE413D6F}"/>
              </a:ext>
            </a:extLst>
          </p:cNvPr>
          <p:cNvSpPr txBox="1"/>
          <p:nvPr/>
        </p:nvSpPr>
        <p:spPr>
          <a:xfrm>
            <a:off x="1404045" y="3543470"/>
            <a:ext cx="4410510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/>
            <a:r>
              <a:rPr lang="fa-IR" sz="2000" b="1" dirty="0">
                <a:latin typeface="IRNazanin" panose="02000506000000020002" pitchFamily="2" charset="-78"/>
                <a:cs typeface="IRNazanin" panose="02000506000000020002" pitchFamily="2" charset="-78"/>
              </a:rPr>
              <a:t>سوژه‌های سخن اعم از: </a:t>
            </a:r>
          </a:p>
          <a:p>
            <a:pPr marL="342900" indent="-342900" algn="just" rtl="1">
              <a:buFont typeface="Arial" panose="020B0604020202020204" pitchFamily="34" charset="0"/>
              <a:buChar char="•"/>
            </a:pPr>
            <a:r>
              <a:rPr lang="fa-IR" sz="2000" b="1" dirty="0">
                <a:latin typeface="IRNazanin" panose="02000506000000020002" pitchFamily="2" charset="-78"/>
                <a:cs typeface="IRNazanin" panose="02000506000000020002" pitchFamily="2" charset="-78"/>
              </a:rPr>
              <a:t>آیات و روایات مرتبط</a:t>
            </a:r>
          </a:p>
          <a:p>
            <a:pPr marL="342900" indent="-342900" algn="just" rtl="1">
              <a:buFont typeface="Arial" panose="020B0604020202020204" pitchFamily="34" charset="0"/>
              <a:buChar char="•"/>
            </a:pPr>
            <a:r>
              <a:rPr lang="fa-IR" sz="2000" b="1" dirty="0">
                <a:latin typeface="IRNazanin" panose="02000506000000020002" pitchFamily="2" charset="-78"/>
                <a:cs typeface="IRNazanin" panose="02000506000000020002" pitchFamily="2" charset="-78"/>
              </a:rPr>
              <a:t>شعر و شعار مرتبط</a:t>
            </a:r>
          </a:p>
          <a:p>
            <a:pPr marL="342900" indent="-342900" algn="just" rtl="1">
              <a:buFont typeface="Arial" panose="020B0604020202020204" pitchFamily="34" charset="0"/>
              <a:buChar char="•"/>
            </a:pPr>
            <a:r>
              <a:rPr lang="fa-IR" sz="2000" b="1" dirty="0">
                <a:latin typeface="IRNazanin" panose="02000506000000020002" pitchFamily="2" charset="-78"/>
                <a:cs typeface="IRNazanin" panose="02000506000000020002" pitchFamily="2" charset="-78"/>
              </a:rPr>
              <a:t>داستان و تطبیق با حوادث روز</a:t>
            </a:r>
          </a:p>
          <a:p>
            <a:pPr marL="342900" indent="-342900" algn="just" rtl="1">
              <a:buFont typeface="Arial" panose="020B0604020202020204" pitchFamily="34" charset="0"/>
              <a:buChar char="•"/>
            </a:pPr>
            <a:r>
              <a:rPr lang="fa-IR" sz="2000" b="1" dirty="0">
                <a:latin typeface="IRNazanin" panose="02000506000000020002" pitchFamily="2" charset="-78"/>
                <a:cs typeface="IRNazanin" panose="02000506000000020002" pitchFamily="2" charset="-78"/>
              </a:rPr>
              <a:t>و ...</a:t>
            </a:r>
            <a:endParaRPr lang="en-US" sz="2000" b="1" dirty="0">
              <a:latin typeface="IRNazanin" panose="02000506000000020002" pitchFamily="2" charset="-78"/>
              <a:cs typeface="IRNazanin" panose="02000506000000020002" pitchFamily="2" charset="-78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601691C-27B8-EE06-76CE-B4610D092D4C}"/>
              </a:ext>
            </a:extLst>
          </p:cNvPr>
          <p:cNvSpPr txBox="1"/>
          <p:nvPr/>
        </p:nvSpPr>
        <p:spPr>
          <a:xfrm>
            <a:off x="1404045" y="5494344"/>
            <a:ext cx="441051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/>
            <a:r>
              <a:rPr lang="fa-IR" sz="2000" b="1" dirty="0">
                <a:latin typeface="IRNazanin" panose="02000506000000020002" pitchFamily="2" charset="-78"/>
                <a:cs typeface="IRNazanin" panose="02000506000000020002" pitchFamily="2" charset="-78"/>
              </a:rPr>
              <a:t>کلیپ‌های تصویری مرتبط مناسب برای پخش در میادین و فضای مجازی</a:t>
            </a:r>
            <a:endParaRPr lang="en-US" sz="2000" b="1" dirty="0">
              <a:latin typeface="IRNazanin" panose="02000506000000020002" pitchFamily="2" charset="-78"/>
              <a:cs typeface="IRNazanin" panose="02000506000000020002" pitchFamily="2" charset="-78"/>
            </a:endParaRP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C3626117-BA0B-1099-D62E-FB1A8F742135}"/>
              </a:ext>
            </a:extLst>
          </p:cNvPr>
          <p:cNvCxnSpPr>
            <a:cxnSpLocks/>
          </p:cNvCxnSpPr>
          <p:nvPr/>
        </p:nvCxnSpPr>
        <p:spPr>
          <a:xfrm flipH="1">
            <a:off x="6114510" y="1656080"/>
            <a:ext cx="1676400" cy="37703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AEE0C235-3520-556E-25BA-286FCEB655E2}"/>
              </a:ext>
            </a:extLst>
          </p:cNvPr>
          <p:cNvCxnSpPr>
            <a:cxnSpLocks/>
          </p:cNvCxnSpPr>
          <p:nvPr/>
        </p:nvCxnSpPr>
        <p:spPr>
          <a:xfrm flipH="1" flipV="1">
            <a:off x="6079320" y="2851105"/>
            <a:ext cx="1676400" cy="25694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E0CA5973-B650-AC2E-40DF-D60293870208}"/>
              </a:ext>
            </a:extLst>
          </p:cNvPr>
          <p:cNvCxnSpPr>
            <a:cxnSpLocks/>
          </p:cNvCxnSpPr>
          <p:nvPr/>
        </p:nvCxnSpPr>
        <p:spPr>
          <a:xfrm flipH="1" flipV="1">
            <a:off x="6096000" y="3771832"/>
            <a:ext cx="1676400" cy="54524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8D93416D-88B2-62CA-F1B7-CAD576735B3F}"/>
              </a:ext>
            </a:extLst>
          </p:cNvPr>
          <p:cNvCxnSpPr>
            <a:cxnSpLocks/>
          </p:cNvCxnSpPr>
          <p:nvPr/>
        </p:nvCxnSpPr>
        <p:spPr>
          <a:xfrm flipH="1" flipV="1">
            <a:off x="6079320" y="5610104"/>
            <a:ext cx="1659720" cy="390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86750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3052"/>
    </mc:Choice>
    <mc:Fallback xmlns="">
      <p:transition spd="slow" advTm="53052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18CCE4-E588-89DA-AA2F-00A81430A8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70F99868-C110-BB87-3BCE-4DFCBC226260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02AEAA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100000">
            <a:off x="-2980506" y="1273898"/>
            <a:ext cx="4787899" cy="4787899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chemeClr val="accent3">
                <a:lumMod val="60000"/>
                <a:lumOff val="40000"/>
              </a:schemeClr>
            </a:outerShd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C435973-55E7-DCB0-F6DB-A9C7DD2ED252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02AEAA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100000">
            <a:off x="10407047" y="1183546"/>
            <a:ext cx="4787899" cy="4787899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chemeClr val="accent3">
                <a:lumMod val="60000"/>
                <a:lumOff val="40000"/>
              </a:schemeClr>
            </a:outerShdw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0BE26F1-9FB6-9329-2D1C-24E59B49147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9039" y="0"/>
            <a:ext cx="3757059" cy="68580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749C08E-C23F-A172-95E7-C77FD134BF6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2612" y="0"/>
            <a:ext cx="3757059" cy="685800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2F5F33F3-96BB-F44B-7172-C30186BF193D}"/>
              </a:ext>
            </a:extLst>
          </p:cNvPr>
          <p:cNvSpPr txBox="1"/>
          <p:nvPr/>
        </p:nvSpPr>
        <p:spPr>
          <a:xfrm>
            <a:off x="9185938" y="591891"/>
            <a:ext cx="236689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/>
            <a:r>
              <a:rPr lang="fa-IR" b="1" dirty="0">
                <a:solidFill>
                  <a:srgbClr val="C00000"/>
                </a:solidFill>
                <a:latin typeface="IRNazanin" panose="02000506000000020002" pitchFamily="2" charset="-78"/>
                <a:cs typeface="IRNazanin" panose="02000506000000020002" pitchFamily="2" charset="-78"/>
              </a:rPr>
              <a:t>فضایی برای یادداشت و شخصی‌سازی محتوا برای مخاطب کنشگر:</a:t>
            </a:r>
          </a:p>
        </p:txBody>
      </p:sp>
    </p:spTree>
    <p:extLst>
      <p:ext uri="{BB962C8B-B14F-4D97-AF65-F5344CB8AC3E}">
        <p14:creationId xmlns:p14="http://schemas.microsoft.com/office/powerpoint/2010/main" val="4075796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3052"/>
    </mc:Choice>
    <mc:Fallback xmlns="">
      <p:transition spd="slow" advTm="53052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47E2555F-527B-4D66-BC39-53E80C6C55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0" y="0"/>
            <a:ext cx="1218565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07395D9-D063-4986-9B12-C75EFC198F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5313" y="825500"/>
            <a:ext cx="3221372" cy="41148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3CAE0FF-A22F-4375-9A66-91DF0618C27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767425" y="-174628"/>
            <a:ext cx="6521456" cy="652145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45A611B-802A-4FE7-9039-522E4EFC92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3260729" y="-22228"/>
            <a:ext cx="6521456" cy="652145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91FA24B-9A89-4AA2-B76C-6F2CFD5595A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8073" y="5382405"/>
            <a:ext cx="4595851" cy="4602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33267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Tm="1700">
        <p159:morph option="byObject"/>
      </p:transition>
    </mc:Choice>
    <mc:Fallback xmlns="">
      <p:transition spd="slow" advTm="1700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0|2.8|13.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9.7|6.4|2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2.9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|5.5|77.7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7.9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1115</TotalTime>
  <Words>1046</Words>
  <Application>Microsoft Office PowerPoint</Application>
  <PresentationFormat>Widescreen</PresentationFormat>
  <Paragraphs>86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3" baseType="lpstr">
      <vt:lpstr>AEntezareZohoorB3</vt:lpstr>
      <vt:lpstr>AEntezareZohoorC</vt:lpstr>
      <vt:lpstr>Arial</vt:lpstr>
      <vt:lpstr>B Titr</vt:lpstr>
      <vt:lpstr>B Zar</vt:lpstr>
      <vt:lpstr>Calibri</vt:lpstr>
      <vt:lpstr>Calibri Light</vt:lpstr>
      <vt:lpstr>IRNazanin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hamid reza</dc:creator>
  <cp:lastModifiedBy>hamid reza</cp:lastModifiedBy>
  <cp:revision>15</cp:revision>
  <dcterms:created xsi:type="dcterms:W3CDTF">2026-06-01T10:36:00Z</dcterms:created>
  <dcterms:modified xsi:type="dcterms:W3CDTF">2026-06-10T08:32:30Z</dcterms:modified>
</cp:coreProperties>
</file>